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80" r:id="rId5"/>
    <p:sldMasterId id="2147483816" r:id="rId6"/>
  </p:sldMasterIdLst>
  <p:notesMasterIdLst>
    <p:notesMasterId r:id="rId42"/>
  </p:notesMasterIdLst>
  <p:sldIdLst>
    <p:sldId id="264" r:id="rId7"/>
    <p:sldId id="256" r:id="rId8"/>
    <p:sldId id="271" r:id="rId9"/>
    <p:sldId id="279" r:id="rId10"/>
    <p:sldId id="265" r:id="rId11"/>
    <p:sldId id="266" r:id="rId12"/>
    <p:sldId id="268" r:id="rId13"/>
    <p:sldId id="269" r:id="rId14"/>
    <p:sldId id="263" r:id="rId15"/>
    <p:sldId id="282" r:id="rId16"/>
    <p:sldId id="283" r:id="rId17"/>
    <p:sldId id="285" r:id="rId18"/>
    <p:sldId id="286" r:id="rId19"/>
    <p:sldId id="284" r:id="rId20"/>
    <p:sldId id="287" r:id="rId21"/>
    <p:sldId id="288" r:id="rId22"/>
    <p:sldId id="281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62" r:id="rId32"/>
    <p:sldId id="298" r:id="rId33"/>
    <p:sldId id="297" r:id="rId34"/>
    <p:sldId id="299" r:id="rId35"/>
    <p:sldId id="300" r:id="rId36"/>
    <p:sldId id="301" r:id="rId37"/>
    <p:sldId id="302" r:id="rId38"/>
    <p:sldId id="303" r:id="rId39"/>
    <p:sldId id="304" r:id="rId40"/>
    <p:sldId id="30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6600"/>
    <a:srgbClr val="2A0000"/>
    <a:srgbClr val="420000"/>
    <a:srgbClr val="4C0000"/>
    <a:srgbClr val="7A0000"/>
    <a:srgbClr val="8E0000"/>
    <a:srgbClr val="000066"/>
    <a:srgbClr val="663300"/>
    <a:srgbClr val="22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3024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09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31B96-2F90-4EE9-B844-F156C55D0EE4}" type="doc">
      <dgm:prSet loTypeId="urn:microsoft.com/office/officeart/2005/8/layout/pyramid2" loCatId="pyramid" qsTypeId="urn:microsoft.com/office/officeart/2005/8/quickstyle/3d2" qsCatId="3D" csTypeId="urn:microsoft.com/office/officeart/2005/8/colors/colorful2" csCatId="colorful" phldr="1"/>
      <dgm:spPr/>
    </dgm:pt>
    <dgm:pt modelId="{58147768-11F8-4A09-97F0-6F52A4E288E4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900" b="1" dirty="0" smtClean="0">
            <a:solidFill>
              <a:srgbClr val="00206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dirty="0" smtClean="0">
              <a:solidFill>
                <a:srgbClr val="002060"/>
              </a:solidFill>
            </a:rPr>
            <a:t>ШКОЛЬНЫЙ ТЕХНОПАРК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dirty="0">
            <a:solidFill>
              <a:srgbClr val="002060"/>
            </a:solidFill>
          </a:endParaRPr>
        </a:p>
      </dgm:t>
    </dgm:pt>
    <dgm:pt modelId="{67A464EB-472A-478C-B10C-B663F47E407E}" type="sibTrans" cxnId="{F846B329-B9FE-4488-AC00-77080442AF8D}">
      <dgm:prSet/>
      <dgm:spPr/>
      <dgm:t>
        <a:bodyPr/>
        <a:lstStyle/>
        <a:p>
          <a:endParaRPr lang="ru-RU" sz="1000" b="1">
            <a:solidFill>
              <a:srgbClr val="002060"/>
            </a:solidFill>
          </a:endParaRPr>
        </a:p>
      </dgm:t>
    </dgm:pt>
    <dgm:pt modelId="{B0CC52B5-822B-4C11-9B0B-C74F7F18F3CE}" type="parTrans" cxnId="{F846B329-B9FE-4488-AC00-77080442AF8D}">
      <dgm:prSet/>
      <dgm:spPr/>
      <dgm:t>
        <a:bodyPr/>
        <a:lstStyle/>
        <a:p>
          <a:endParaRPr lang="ru-RU" sz="1000" b="1">
            <a:solidFill>
              <a:srgbClr val="002060"/>
            </a:solidFill>
          </a:endParaRPr>
        </a:p>
      </dgm:t>
    </dgm:pt>
    <dgm:pt modelId="{528812EC-F59A-49CC-83B9-EF62480A8347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900" b="1" dirty="0" smtClean="0">
              <a:solidFill>
                <a:srgbClr val="002060"/>
              </a:solidFill>
            </a:rPr>
            <a:t>ФИРМЕННЫЕ  КЛАССЫ</a:t>
          </a:r>
          <a:endParaRPr lang="ru-RU" sz="900" b="1" dirty="0">
            <a:solidFill>
              <a:srgbClr val="002060"/>
            </a:solidFill>
          </a:endParaRPr>
        </a:p>
      </dgm:t>
    </dgm:pt>
    <dgm:pt modelId="{95FD55F9-31A8-4ABF-B1CB-D3BAF442DAE5}" type="sibTrans" cxnId="{9719C4DC-934A-4EAE-AD15-881115A480C3}">
      <dgm:prSet/>
      <dgm:spPr/>
      <dgm:t>
        <a:bodyPr/>
        <a:lstStyle/>
        <a:p>
          <a:endParaRPr lang="ru-RU" sz="1000" b="1">
            <a:solidFill>
              <a:srgbClr val="002060"/>
            </a:solidFill>
          </a:endParaRPr>
        </a:p>
      </dgm:t>
    </dgm:pt>
    <dgm:pt modelId="{63AC8429-1841-438B-86D2-E1FA033AB9E2}" type="parTrans" cxnId="{9719C4DC-934A-4EAE-AD15-881115A480C3}">
      <dgm:prSet/>
      <dgm:spPr/>
      <dgm:t>
        <a:bodyPr/>
        <a:lstStyle/>
        <a:p>
          <a:endParaRPr lang="ru-RU" sz="1000" b="1">
            <a:solidFill>
              <a:srgbClr val="002060"/>
            </a:solidFill>
          </a:endParaRPr>
        </a:p>
      </dgm:t>
    </dgm:pt>
    <dgm:pt modelId="{0EAE3B29-5A93-4BCD-B493-23B7DD6EFCDB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900" b="1" dirty="0" smtClean="0">
            <a:solidFill>
              <a:srgbClr val="000066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dirty="0" smtClean="0">
              <a:solidFill>
                <a:srgbClr val="000066"/>
              </a:solidFill>
            </a:rPr>
            <a:t>СФЕРА  БИЗНЕСА</a:t>
          </a:r>
          <a:endParaRPr lang="ru-RU" sz="900" b="1" dirty="0" smtClean="0">
            <a:solidFill>
              <a:srgbClr val="002060"/>
            </a:solidFill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dirty="0">
            <a:solidFill>
              <a:srgbClr val="002060"/>
            </a:solidFill>
          </a:endParaRPr>
        </a:p>
      </dgm:t>
    </dgm:pt>
    <dgm:pt modelId="{2E1AD5EC-8E4D-4832-BC22-0210370DF0A1}" type="sibTrans" cxnId="{2754C78E-64F0-49A0-841E-8863DD9B0567}">
      <dgm:prSet/>
      <dgm:spPr/>
      <dgm:t>
        <a:bodyPr/>
        <a:lstStyle/>
        <a:p>
          <a:endParaRPr lang="ru-RU" sz="1000" b="1">
            <a:solidFill>
              <a:srgbClr val="002060"/>
            </a:solidFill>
          </a:endParaRPr>
        </a:p>
      </dgm:t>
    </dgm:pt>
    <dgm:pt modelId="{955E23AD-5B29-48FA-B07D-FE169959B80D}" type="parTrans" cxnId="{2754C78E-64F0-49A0-841E-8863DD9B0567}">
      <dgm:prSet/>
      <dgm:spPr/>
      <dgm:t>
        <a:bodyPr/>
        <a:lstStyle/>
        <a:p>
          <a:endParaRPr lang="ru-RU" sz="1000" b="1">
            <a:solidFill>
              <a:srgbClr val="002060"/>
            </a:solidFill>
          </a:endParaRPr>
        </a:p>
      </dgm:t>
    </dgm:pt>
    <dgm:pt modelId="{626C53D0-EE56-42F5-AD33-285F556A517C}" type="pres">
      <dgm:prSet presAssocID="{BF131B96-2F90-4EE9-B844-F156C55D0EE4}" presName="compositeShape" presStyleCnt="0">
        <dgm:presLayoutVars>
          <dgm:dir/>
          <dgm:resizeHandles/>
        </dgm:presLayoutVars>
      </dgm:prSet>
      <dgm:spPr/>
    </dgm:pt>
    <dgm:pt modelId="{159501EC-8200-4373-B7D5-D7DEEF1F9530}" type="pres">
      <dgm:prSet presAssocID="{BF131B96-2F90-4EE9-B844-F156C55D0EE4}" presName="pyramid" presStyleLbl="node1" presStyleIdx="0" presStyleCnt="1" custScaleX="209091"/>
      <dgm:spPr/>
    </dgm:pt>
    <dgm:pt modelId="{A8AD0458-238A-48C9-8F87-94BB836C5424}" type="pres">
      <dgm:prSet presAssocID="{BF131B96-2F90-4EE9-B844-F156C55D0EE4}" presName="theList" presStyleCnt="0"/>
      <dgm:spPr/>
    </dgm:pt>
    <dgm:pt modelId="{259FDCBC-B23E-4207-93EA-0C0FB97A7B8A}" type="pres">
      <dgm:prSet presAssocID="{0EAE3B29-5A93-4BCD-B493-23B7DD6EFCDB}" presName="aNode" presStyleLbl="fgAcc1" presStyleIdx="0" presStyleCnt="3" custScaleX="123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2BD21-49E1-4B83-AC45-468585B2B659}" type="pres">
      <dgm:prSet presAssocID="{0EAE3B29-5A93-4BCD-B493-23B7DD6EFCDB}" presName="aSpace" presStyleCnt="0"/>
      <dgm:spPr/>
    </dgm:pt>
    <dgm:pt modelId="{2772751B-055C-47B8-876B-9716D21BF67C}" type="pres">
      <dgm:prSet presAssocID="{528812EC-F59A-49CC-83B9-EF62480A8347}" presName="aNode" presStyleLbl="fgAcc1" presStyleIdx="1" presStyleCnt="3" custScaleX="123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5872-B2F0-43A6-9108-C29244ED729F}" type="pres">
      <dgm:prSet presAssocID="{528812EC-F59A-49CC-83B9-EF62480A8347}" presName="aSpace" presStyleCnt="0"/>
      <dgm:spPr/>
    </dgm:pt>
    <dgm:pt modelId="{08DE87DD-7DCA-417F-85EC-9FFFCCF471E2}" type="pres">
      <dgm:prSet presAssocID="{58147768-11F8-4A09-97F0-6F52A4E288E4}" presName="aNode" presStyleLbl="fgAcc1" presStyleIdx="2" presStyleCnt="3" custScaleX="123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01E99-BA90-4F89-8C23-3034897BE04F}" type="pres">
      <dgm:prSet presAssocID="{58147768-11F8-4A09-97F0-6F52A4E288E4}" presName="aSpace" presStyleCnt="0"/>
      <dgm:spPr/>
    </dgm:pt>
  </dgm:ptLst>
  <dgm:cxnLst>
    <dgm:cxn modelId="{F4904135-0666-42DA-ABE7-2CFA8C7B40E5}" type="presOf" srcId="{528812EC-F59A-49CC-83B9-EF62480A8347}" destId="{2772751B-055C-47B8-876B-9716D21BF67C}" srcOrd="0" destOrd="0" presId="urn:microsoft.com/office/officeart/2005/8/layout/pyramid2"/>
    <dgm:cxn modelId="{9D629D83-A538-4D06-9988-CBAD2B647918}" type="presOf" srcId="{58147768-11F8-4A09-97F0-6F52A4E288E4}" destId="{08DE87DD-7DCA-417F-85EC-9FFFCCF471E2}" srcOrd="0" destOrd="0" presId="urn:microsoft.com/office/officeart/2005/8/layout/pyramid2"/>
    <dgm:cxn modelId="{E73EE7DA-4316-466B-8E2F-6FBB93C708AA}" type="presOf" srcId="{BF131B96-2F90-4EE9-B844-F156C55D0EE4}" destId="{626C53D0-EE56-42F5-AD33-285F556A517C}" srcOrd="0" destOrd="0" presId="urn:microsoft.com/office/officeart/2005/8/layout/pyramid2"/>
    <dgm:cxn modelId="{9719C4DC-934A-4EAE-AD15-881115A480C3}" srcId="{BF131B96-2F90-4EE9-B844-F156C55D0EE4}" destId="{528812EC-F59A-49CC-83B9-EF62480A8347}" srcOrd="1" destOrd="0" parTransId="{63AC8429-1841-438B-86D2-E1FA033AB9E2}" sibTransId="{95FD55F9-31A8-4ABF-B1CB-D3BAF442DAE5}"/>
    <dgm:cxn modelId="{6F04C2B1-FCF1-40CD-8182-80C9ABAFF0A9}" type="presOf" srcId="{0EAE3B29-5A93-4BCD-B493-23B7DD6EFCDB}" destId="{259FDCBC-B23E-4207-93EA-0C0FB97A7B8A}" srcOrd="0" destOrd="0" presId="urn:microsoft.com/office/officeart/2005/8/layout/pyramid2"/>
    <dgm:cxn modelId="{2754C78E-64F0-49A0-841E-8863DD9B0567}" srcId="{BF131B96-2F90-4EE9-B844-F156C55D0EE4}" destId="{0EAE3B29-5A93-4BCD-B493-23B7DD6EFCDB}" srcOrd="0" destOrd="0" parTransId="{955E23AD-5B29-48FA-B07D-FE169959B80D}" sibTransId="{2E1AD5EC-8E4D-4832-BC22-0210370DF0A1}"/>
    <dgm:cxn modelId="{F846B329-B9FE-4488-AC00-77080442AF8D}" srcId="{BF131B96-2F90-4EE9-B844-F156C55D0EE4}" destId="{58147768-11F8-4A09-97F0-6F52A4E288E4}" srcOrd="2" destOrd="0" parTransId="{B0CC52B5-822B-4C11-9B0B-C74F7F18F3CE}" sibTransId="{67A464EB-472A-478C-B10C-B663F47E407E}"/>
    <dgm:cxn modelId="{C6FD63D6-2D84-4A90-B0CF-DB32040B44CE}" type="presParOf" srcId="{626C53D0-EE56-42F5-AD33-285F556A517C}" destId="{159501EC-8200-4373-B7D5-D7DEEF1F9530}" srcOrd="0" destOrd="0" presId="urn:microsoft.com/office/officeart/2005/8/layout/pyramid2"/>
    <dgm:cxn modelId="{2F150FC4-C319-4774-8484-D12687819BFA}" type="presParOf" srcId="{626C53D0-EE56-42F5-AD33-285F556A517C}" destId="{A8AD0458-238A-48C9-8F87-94BB836C5424}" srcOrd="1" destOrd="0" presId="urn:microsoft.com/office/officeart/2005/8/layout/pyramid2"/>
    <dgm:cxn modelId="{5E264C02-8836-473E-B686-5D3C922D600D}" type="presParOf" srcId="{A8AD0458-238A-48C9-8F87-94BB836C5424}" destId="{259FDCBC-B23E-4207-93EA-0C0FB97A7B8A}" srcOrd="0" destOrd="0" presId="urn:microsoft.com/office/officeart/2005/8/layout/pyramid2"/>
    <dgm:cxn modelId="{7DDFAC52-13E0-4D1D-9CD3-0B28C80787F1}" type="presParOf" srcId="{A8AD0458-238A-48C9-8F87-94BB836C5424}" destId="{AAB2BD21-49E1-4B83-AC45-468585B2B659}" srcOrd="1" destOrd="0" presId="urn:microsoft.com/office/officeart/2005/8/layout/pyramid2"/>
    <dgm:cxn modelId="{C79801CB-8CF2-49E2-9859-92CDB9D8ACF2}" type="presParOf" srcId="{A8AD0458-238A-48C9-8F87-94BB836C5424}" destId="{2772751B-055C-47B8-876B-9716D21BF67C}" srcOrd="2" destOrd="0" presId="urn:microsoft.com/office/officeart/2005/8/layout/pyramid2"/>
    <dgm:cxn modelId="{D75E278B-7C13-472D-8A36-CA6818962A4F}" type="presParOf" srcId="{A8AD0458-238A-48C9-8F87-94BB836C5424}" destId="{59445872-B2F0-43A6-9108-C29244ED729F}" srcOrd="3" destOrd="0" presId="urn:microsoft.com/office/officeart/2005/8/layout/pyramid2"/>
    <dgm:cxn modelId="{2D65BEA5-F847-46AE-B655-B38D35146157}" type="presParOf" srcId="{A8AD0458-238A-48C9-8F87-94BB836C5424}" destId="{08DE87DD-7DCA-417F-85EC-9FFFCCF471E2}" srcOrd="4" destOrd="0" presId="urn:microsoft.com/office/officeart/2005/8/layout/pyramid2"/>
    <dgm:cxn modelId="{042FB0B8-9122-4E3B-8226-BA3DFD150351}" type="presParOf" srcId="{A8AD0458-238A-48C9-8F87-94BB836C5424}" destId="{24401E99-BA90-4F89-8C23-3034897BE04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01CD55-F393-4E42-9576-DEDA8730DAB0}" type="doc">
      <dgm:prSet loTypeId="urn:microsoft.com/office/officeart/2005/8/layout/process4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8097ACE7-BC7E-4EAF-B477-1ED8811D324D}">
      <dgm:prSet custT="1"/>
      <dgm:spPr/>
      <dgm:t>
        <a:bodyPr/>
        <a:lstStyle/>
        <a:p>
          <a:pPr>
            <a:lnSpc>
              <a:spcPts val="900"/>
            </a:lnSpc>
          </a:pPr>
          <a:r>
            <a:rPr lang="ru-RU" sz="1100" b="1" dirty="0" smtClean="0"/>
            <a:t>Положение о Фирменном классе.</a:t>
          </a:r>
          <a:endParaRPr lang="ru-RU" sz="1100" b="1" dirty="0"/>
        </a:p>
      </dgm:t>
    </dgm:pt>
    <dgm:pt modelId="{7C59923A-CB88-4A85-9F4E-BBD6DE293E50}" type="parTrans" cxnId="{63CFF77F-35B7-4620-97D3-DA0763868B21}">
      <dgm:prSet/>
      <dgm:spPr/>
      <dgm:t>
        <a:bodyPr/>
        <a:lstStyle/>
        <a:p>
          <a:endParaRPr lang="ru-RU" sz="1100"/>
        </a:p>
      </dgm:t>
    </dgm:pt>
    <dgm:pt modelId="{A6C1E3F2-7F8D-41EF-8572-8E19A0D68817}" type="sibTrans" cxnId="{63CFF77F-35B7-4620-97D3-DA0763868B21}">
      <dgm:prSet/>
      <dgm:spPr/>
      <dgm:t>
        <a:bodyPr/>
        <a:lstStyle/>
        <a:p>
          <a:endParaRPr lang="ru-RU" sz="1100"/>
        </a:p>
      </dgm:t>
    </dgm:pt>
    <dgm:pt modelId="{95BFF601-58F2-4821-8AE3-DA5AB7CC691A}">
      <dgm:prSet custT="1"/>
      <dgm:spPr/>
      <dgm:t>
        <a:bodyPr/>
        <a:lstStyle/>
        <a:p>
          <a:pPr>
            <a:lnSpc>
              <a:spcPts val="900"/>
            </a:lnSpc>
          </a:pPr>
          <a:r>
            <a:rPr lang="ru-RU" sz="1100" b="1" dirty="0" smtClean="0"/>
            <a:t>Положение об элективных курсах в Фирменном классе</a:t>
          </a:r>
          <a:endParaRPr lang="ru-RU" sz="1100" b="1" dirty="0"/>
        </a:p>
      </dgm:t>
    </dgm:pt>
    <dgm:pt modelId="{1059BB99-DE64-4244-9449-97B7C0A1AA9A}" type="parTrans" cxnId="{550E6B9C-68DA-4B8C-B67C-3B89850CE311}">
      <dgm:prSet/>
      <dgm:spPr/>
      <dgm:t>
        <a:bodyPr/>
        <a:lstStyle/>
        <a:p>
          <a:endParaRPr lang="ru-RU" sz="1100"/>
        </a:p>
      </dgm:t>
    </dgm:pt>
    <dgm:pt modelId="{F4EB07B3-61BD-4D8B-84B3-42258A61FB23}" type="sibTrans" cxnId="{550E6B9C-68DA-4B8C-B67C-3B89850CE311}">
      <dgm:prSet/>
      <dgm:spPr/>
      <dgm:t>
        <a:bodyPr/>
        <a:lstStyle/>
        <a:p>
          <a:endParaRPr lang="ru-RU" sz="1100"/>
        </a:p>
      </dgm:t>
    </dgm:pt>
    <dgm:pt modelId="{5D344D06-4AC3-494C-A014-B57CE68F0F4D}">
      <dgm:prSet custT="1"/>
      <dgm:spPr/>
      <dgm:t>
        <a:bodyPr/>
        <a:lstStyle/>
        <a:p>
          <a:r>
            <a:rPr lang="ru-RU" sz="1100" b="1" dirty="0" smtClean="0"/>
            <a:t>Положение об оценивании учащихся при проведении курсов в рамках профильного обучения в Фирменных классах</a:t>
          </a:r>
          <a:endParaRPr lang="ru-RU" sz="1100" b="1" dirty="0"/>
        </a:p>
      </dgm:t>
    </dgm:pt>
    <dgm:pt modelId="{7593E992-7BC1-4DB9-A792-A94EE47F3475}" type="sibTrans" cxnId="{15A72B0E-449C-496A-A7E8-4AAAA4CD3004}">
      <dgm:prSet/>
      <dgm:spPr/>
      <dgm:t>
        <a:bodyPr/>
        <a:lstStyle/>
        <a:p>
          <a:endParaRPr lang="ru-RU" sz="1100"/>
        </a:p>
      </dgm:t>
    </dgm:pt>
    <dgm:pt modelId="{F1880A71-11AB-4ECF-A839-2BDF0671CBF5}" type="parTrans" cxnId="{15A72B0E-449C-496A-A7E8-4AAAA4CD3004}">
      <dgm:prSet/>
      <dgm:spPr/>
      <dgm:t>
        <a:bodyPr/>
        <a:lstStyle/>
        <a:p>
          <a:endParaRPr lang="ru-RU" sz="1100"/>
        </a:p>
      </dgm:t>
    </dgm:pt>
    <dgm:pt modelId="{DBAD5CD6-83D7-4599-887A-206F5F4CA8DF}">
      <dgm:prSet custT="1"/>
      <dgm:spPr/>
      <dgm:t>
        <a:bodyPr/>
        <a:lstStyle/>
        <a:p>
          <a:r>
            <a:rPr lang="ru-RU" sz="1100" b="1" dirty="0" smtClean="0"/>
            <a:t>Положение о совете классных руководителей Фирменных классов.</a:t>
          </a:r>
          <a:endParaRPr lang="ru-RU" sz="1100" b="1" dirty="0"/>
        </a:p>
      </dgm:t>
    </dgm:pt>
    <dgm:pt modelId="{A5B58DBF-9D4C-40B2-940E-2AABD36F18AD}" type="sibTrans" cxnId="{22370ADB-8BDD-4CAB-A377-8F8EF866DEB8}">
      <dgm:prSet/>
      <dgm:spPr/>
      <dgm:t>
        <a:bodyPr/>
        <a:lstStyle/>
        <a:p>
          <a:endParaRPr lang="ru-RU" sz="1100"/>
        </a:p>
      </dgm:t>
    </dgm:pt>
    <dgm:pt modelId="{2FC074D1-B227-4749-BCF6-C6EEAED8463C}" type="parTrans" cxnId="{22370ADB-8BDD-4CAB-A377-8F8EF866DEB8}">
      <dgm:prSet/>
      <dgm:spPr/>
      <dgm:t>
        <a:bodyPr/>
        <a:lstStyle/>
        <a:p>
          <a:endParaRPr lang="ru-RU" sz="1100"/>
        </a:p>
      </dgm:t>
    </dgm:pt>
    <dgm:pt modelId="{E12C4EF2-1A43-4416-A76D-DB4887CDFB64}" type="pres">
      <dgm:prSet presAssocID="{4501CD55-F393-4E42-9576-DEDA8730DA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0F17F6-31BE-4F53-8806-48B0ABCC6454}" type="pres">
      <dgm:prSet presAssocID="{DBAD5CD6-83D7-4599-887A-206F5F4CA8DF}" presName="boxAndChildren" presStyleCnt="0"/>
      <dgm:spPr/>
      <dgm:t>
        <a:bodyPr/>
        <a:lstStyle/>
        <a:p>
          <a:endParaRPr lang="ru-RU"/>
        </a:p>
      </dgm:t>
    </dgm:pt>
    <dgm:pt modelId="{2BB15609-4C18-44A3-AC27-3C9588E9CC58}" type="pres">
      <dgm:prSet presAssocID="{DBAD5CD6-83D7-4599-887A-206F5F4CA8DF}" presName="parentTextBox" presStyleLbl="node1" presStyleIdx="0" presStyleCnt="4"/>
      <dgm:spPr/>
      <dgm:t>
        <a:bodyPr/>
        <a:lstStyle/>
        <a:p>
          <a:endParaRPr lang="ru-RU"/>
        </a:p>
      </dgm:t>
    </dgm:pt>
    <dgm:pt modelId="{F3433DDD-AC2E-4C5A-8B4A-5A44E97704F3}" type="pres">
      <dgm:prSet presAssocID="{7593E992-7BC1-4DB9-A792-A94EE47F3475}" presName="sp" presStyleCnt="0"/>
      <dgm:spPr/>
      <dgm:t>
        <a:bodyPr/>
        <a:lstStyle/>
        <a:p>
          <a:endParaRPr lang="ru-RU"/>
        </a:p>
      </dgm:t>
    </dgm:pt>
    <dgm:pt modelId="{7F21AF70-3057-4A6C-9461-A51EE6B6795E}" type="pres">
      <dgm:prSet presAssocID="{5D344D06-4AC3-494C-A014-B57CE68F0F4D}" presName="arrowAndChildren" presStyleCnt="0"/>
      <dgm:spPr/>
      <dgm:t>
        <a:bodyPr/>
        <a:lstStyle/>
        <a:p>
          <a:endParaRPr lang="ru-RU"/>
        </a:p>
      </dgm:t>
    </dgm:pt>
    <dgm:pt modelId="{1007E7F8-A743-4F98-99F0-50C3ABDCF5C5}" type="pres">
      <dgm:prSet presAssocID="{5D344D06-4AC3-494C-A014-B57CE68F0F4D}" presName="parentTextArrow" presStyleLbl="node1" presStyleIdx="1" presStyleCnt="4" custScaleY="69669"/>
      <dgm:spPr/>
      <dgm:t>
        <a:bodyPr/>
        <a:lstStyle/>
        <a:p>
          <a:endParaRPr lang="ru-RU"/>
        </a:p>
      </dgm:t>
    </dgm:pt>
    <dgm:pt modelId="{82D50FFB-C363-4400-B572-B228D06199A0}" type="pres">
      <dgm:prSet presAssocID="{F4EB07B3-61BD-4D8B-84B3-42258A61FB23}" presName="sp" presStyleCnt="0"/>
      <dgm:spPr/>
      <dgm:t>
        <a:bodyPr/>
        <a:lstStyle/>
        <a:p>
          <a:endParaRPr lang="ru-RU"/>
        </a:p>
      </dgm:t>
    </dgm:pt>
    <dgm:pt modelId="{0AC67994-4951-4416-BEF9-45398FFBA1DC}" type="pres">
      <dgm:prSet presAssocID="{95BFF601-58F2-4821-8AE3-DA5AB7CC691A}" presName="arrowAndChildren" presStyleCnt="0"/>
      <dgm:spPr/>
      <dgm:t>
        <a:bodyPr/>
        <a:lstStyle/>
        <a:p>
          <a:endParaRPr lang="ru-RU"/>
        </a:p>
      </dgm:t>
    </dgm:pt>
    <dgm:pt modelId="{66D405C6-B32D-4ACA-8B94-7209B4EEC5B5}" type="pres">
      <dgm:prSet presAssocID="{95BFF601-58F2-4821-8AE3-DA5AB7CC691A}" presName="parentTextArrow" presStyleLbl="node1" presStyleIdx="2" presStyleCnt="4" custScaleY="71007"/>
      <dgm:spPr/>
      <dgm:t>
        <a:bodyPr/>
        <a:lstStyle/>
        <a:p>
          <a:endParaRPr lang="ru-RU"/>
        </a:p>
      </dgm:t>
    </dgm:pt>
    <dgm:pt modelId="{EA3766EB-9F83-4677-8D0D-B00D518B1947}" type="pres">
      <dgm:prSet presAssocID="{A6C1E3F2-7F8D-41EF-8572-8E19A0D68817}" presName="sp" presStyleCnt="0"/>
      <dgm:spPr/>
      <dgm:t>
        <a:bodyPr/>
        <a:lstStyle/>
        <a:p>
          <a:endParaRPr lang="ru-RU"/>
        </a:p>
      </dgm:t>
    </dgm:pt>
    <dgm:pt modelId="{7449E438-F140-4C46-8D77-E1F925762DE7}" type="pres">
      <dgm:prSet presAssocID="{8097ACE7-BC7E-4EAF-B477-1ED8811D324D}" presName="arrowAndChildren" presStyleCnt="0"/>
      <dgm:spPr/>
      <dgm:t>
        <a:bodyPr/>
        <a:lstStyle/>
        <a:p>
          <a:endParaRPr lang="ru-RU"/>
        </a:p>
      </dgm:t>
    </dgm:pt>
    <dgm:pt modelId="{2E801558-D4BB-4893-A524-17EAB0B3D0BF}" type="pres">
      <dgm:prSet presAssocID="{8097ACE7-BC7E-4EAF-B477-1ED8811D324D}" presName="parentTextArrow" presStyleLbl="node1" presStyleIdx="3" presStyleCnt="4" custScaleY="68986"/>
      <dgm:spPr/>
      <dgm:t>
        <a:bodyPr/>
        <a:lstStyle/>
        <a:p>
          <a:endParaRPr lang="ru-RU"/>
        </a:p>
      </dgm:t>
    </dgm:pt>
  </dgm:ptLst>
  <dgm:cxnLst>
    <dgm:cxn modelId="{C2E458D7-EC36-4EAF-AA82-38AC74F27A53}" type="presOf" srcId="{95BFF601-58F2-4821-8AE3-DA5AB7CC691A}" destId="{66D405C6-B32D-4ACA-8B94-7209B4EEC5B5}" srcOrd="0" destOrd="0" presId="urn:microsoft.com/office/officeart/2005/8/layout/process4"/>
    <dgm:cxn modelId="{550E6B9C-68DA-4B8C-B67C-3B89850CE311}" srcId="{4501CD55-F393-4E42-9576-DEDA8730DAB0}" destId="{95BFF601-58F2-4821-8AE3-DA5AB7CC691A}" srcOrd="1" destOrd="0" parTransId="{1059BB99-DE64-4244-9449-97B7C0A1AA9A}" sibTransId="{F4EB07B3-61BD-4D8B-84B3-42258A61FB23}"/>
    <dgm:cxn modelId="{48DF1F62-A73B-4969-85AD-B3527B396FC2}" type="presOf" srcId="{4501CD55-F393-4E42-9576-DEDA8730DAB0}" destId="{E12C4EF2-1A43-4416-A76D-DB4887CDFB64}" srcOrd="0" destOrd="0" presId="urn:microsoft.com/office/officeart/2005/8/layout/process4"/>
    <dgm:cxn modelId="{63CFF77F-35B7-4620-97D3-DA0763868B21}" srcId="{4501CD55-F393-4E42-9576-DEDA8730DAB0}" destId="{8097ACE7-BC7E-4EAF-B477-1ED8811D324D}" srcOrd="0" destOrd="0" parTransId="{7C59923A-CB88-4A85-9F4E-BBD6DE293E50}" sibTransId="{A6C1E3F2-7F8D-41EF-8572-8E19A0D68817}"/>
    <dgm:cxn modelId="{22370ADB-8BDD-4CAB-A377-8F8EF866DEB8}" srcId="{4501CD55-F393-4E42-9576-DEDA8730DAB0}" destId="{DBAD5CD6-83D7-4599-887A-206F5F4CA8DF}" srcOrd="3" destOrd="0" parTransId="{2FC074D1-B227-4749-BCF6-C6EEAED8463C}" sibTransId="{A5B58DBF-9D4C-40B2-940E-2AABD36F18AD}"/>
    <dgm:cxn modelId="{B9103047-1637-42B9-BEBF-1B9B7D480D58}" type="presOf" srcId="{5D344D06-4AC3-494C-A014-B57CE68F0F4D}" destId="{1007E7F8-A743-4F98-99F0-50C3ABDCF5C5}" srcOrd="0" destOrd="0" presId="urn:microsoft.com/office/officeart/2005/8/layout/process4"/>
    <dgm:cxn modelId="{970FD128-E0F2-40CC-A2C9-D7330848A8C3}" type="presOf" srcId="{8097ACE7-BC7E-4EAF-B477-1ED8811D324D}" destId="{2E801558-D4BB-4893-A524-17EAB0B3D0BF}" srcOrd="0" destOrd="0" presId="urn:microsoft.com/office/officeart/2005/8/layout/process4"/>
    <dgm:cxn modelId="{B270AB42-D8EC-41EC-8CF4-FF318100DDFE}" type="presOf" srcId="{DBAD5CD6-83D7-4599-887A-206F5F4CA8DF}" destId="{2BB15609-4C18-44A3-AC27-3C9588E9CC58}" srcOrd="0" destOrd="0" presId="urn:microsoft.com/office/officeart/2005/8/layout/process4"/>
    <dgm:cxn modelId="{15A72B0E-449C-496A-A7E8-4AAAA4CD3004}" srcId="{4501CD55-F393-4E42-9576-DEDA8730DAB0}" destId="{5D344D06-4AC3-494C-A014-B57CE68F0F4D}" srcOrd="2" destOrd="0" parTransId="{F1880A71-11AB-4ECF-A839-2BDF0671CBF5}" sibTransId="{7593E992-7BC1-4DB9-A792-A94EE47F3475}"/>
    <dgm:cxn modelId="{D072893E-48E6-4278-B6D0-A8C4A44B04F7}" type="presParOf" srcId="{E12C4EF2-1A43-4416-A76D-DB4887CDFB64}" destId="{690F17F6-31BE-4F53-8806-48B0ABCC6454}" srcOrd="0" destOrd="0" presId="urn:microsoft.com/office/officeart/2005/8/layout/process4"/>
    <dgm:cxn modelId="{ED65AFF8-A146-4928-BE47-90A94AB42D81}" type="presParOf" srcId="{690F17F6-31BE-4F53-8806-48B0ABCC6454}" destId="{2BB15609-4C18-44A3-AC27-3C9588E9CC58}" srcOrd="0" destOrd="0" presId="urn:microsoft.com/office/officeart/2005/8/layout/process4"/>
    <dgm:cxn modelId="{85A1D5A8-F511-418E-9530-D42CF561FBC2}" type="presParOf" srcId="{E12C4EF2-1A43-4416-A76D-DB4887CDFB64}" destId="{F3433DDD-AC2E-4C5A-8B4A-5A44E97704F3}" srcOrd="1" destOrd="0" presId="urn:microsoft.com/office/officeart/2005/8/layout/process4"/>
    <dgm:cxn modelId="{E68FD9C7-E0E9-4896-B989-41650E17F595}" type="presParOf" srcId="{E12C4EF2-1A43-4416-A76D-DB4887CDFB64}" destId="{7F21AF70-3057-4A6C-9461-A51EE6B6795E}" srcOrd="2" destOrd="0" presId="urn:microsoft.com/office/officeart/2005/8/layout/process4"/>
    <dgm:cxn modelId="{64CA9D80-6DB5-4B4C-B8DD-1CFAD9BF3F11}" type="presParOf" srcId="{7F21AF70-3057-4A6C-9461-A51EE6B6795E}" destId="{1007E7F8-A743-4F98-99F0-50C3ABDCF5C5}" srcOrd="0" destOrd="0" presId="urn:microsoft.com/office/officeart/2005/8/layout/process4"/>
    <dgm:cxn modelId="{2BC28A6B-1828-47FA-92D9-153A97025359}" type="presParOf" srcId="{E12C4EF2-1A43-4416-A76D-DB4887CDFB64}" destId="{82D50FFB-C363-4400-B572-B228D06199A0}" srcOrd="3" destOrd="0" presId="urn:microsoft.com/office/officeart/2005/8/layout/process4"/>
    <dgm:cxn modelId="{06220E70-6048-420F-8BA1-B668DA781D3C}" type="presParOf" srcId="{E12C4EF2-1A43-4416-A76D-DB4887CDFB64}" destId="{0AC67994-4951-4416-BEF9-45398FFBA1DC}" srcOrd="4" destOrd="0" presId="urn:microsoft.com/office/officeart/2005/8/layout/process4"/>
    <dgm:cxn modelId="{A3E4D049-549C-4646-9E60-83B7CD30AFB1}" type="presParOf" srcId="{0AC67994-4951-4416-BEF9-45398FFBA1DC}" destId="{66D405C6-B32D-4ACA-8B94-7209B4EEC5B5}" srcOrd="0" destOrd="0" presId="urn:microsoft.com/office/officeart/2005/8/layout/process4"/>
    <dgm:cxn modelId="{49526A3F-E326-4F01-9489-9DDF10E086A2}" type="presParOf" srcId="{E12C4EF2-1A43-4416-A76D-DB4887CDFB64}" destId="{EA3766EB-9F83-4677-8D0D-B00D518B1947}" srcOrd="5" destOrd="0" presId="urn:microsoft.com/office/officeart/2005/8/layout/process4"/>
    <dgm:cxn modelId="{28EC497E-B520-46F0-8B77-87A8B67DCBC0}" type="presParOf" srcId="{E12C4EF2-1A43-4416-A76D-DB4887CDFB64}" destId="{7449E438-F140-4C46-8D77-E1F925762DE7}" srcOrd="6" destOrd="0" presId="urn:microsoft.com/office/officeart/2005/8/layout/process4"/>
    <dgm:cxn modelId="{FC739AF9-99E7-48AE-9FE9-56BDF33376A6}" type="presParOf" srcId="{7449E438-F140-4C46-8D77-E1F925762DE7}" destId="{2E801558-D4BB-4893-A524-17EAB0B3D0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31B96-2F90-4EE9-B844-F156C55D0EE4}" type="doc">
      <dgm:prSet loTypeId="urn:microsoft.com/office/officeart/2005/8/layout/hChevron3" loCatId="process" qsTypeId="urn:microsoft.com/office/officeart/2005/8/quickstyle/3d2" qsCatId="3D" csTypeId="urn:microsoft.com/office/officeart/2005/8/colors/colorful1#1" csCatId="colorful" phldr="1"/>
      <dgm:spPr/>
    </dgm:pt>
    <dgm:pt modelId="{0EAE3B29-5A93-4BCD-B493-23B7DD6EFCDB}">
      <dgm:prSet phldrT="[Текст]" custT="1"/>
      <dgm:spPr/>
      <dgm:t>
        <a:bodyPr/>
        <a:lstStyle/>
        <a:p>
          <a:pPr>
            <a:lnSpc>
              <a:spcPts val="800"/>
            </a:lnSpc>
          </a:pPr>
          <a:r>
            <a:rPr lang="ru-RU" sz="1000" b="1" dirty="0" smtClean="0">
              <a:solidFill>
                <a:srgbClr val="002060"/>
              </a:solidFill>
            </a:rPr>
            <a:t>убежденность </a:t>
          </a:r>
        </a:p>
      </dgm:t>
    </dgm:pt>
    <dgm:pt modelId="{955E23AD-5B29-48FA-B07D-FE169959B80D}" type="parTrans" cxnId="{2754C78E-64F0-49A0-841E-8863DD9B0567}">
      <dgm:prSet/>
      <dgm:spPr/>
      <dgm:t>
        <a:bodyPr/>
        <a:lstStyle/>
        <a:p>
          <a:endParaRPr lang="ru-RU" sz="1000" b="1">
            <a:solidFill>
              <a:srgbClr val="002060"/>
            </a:solidFill>
          </a:endParaRPr>
        </a:p>
      </dgm:t>
    </dgm:pt>
    <dgm:pt modelId="{2E1AD5EC-8E4D-4832-BC22-0210370DF0A1}" type="sibTrans" cxnId="{2754C78E-64F0-49A0-841E-8863DD9B0567}">
      <dgm:prSet/>
      <dgm:spPr/>
      <dgm:t>
        <a:bodyPr/>
        <a:lstStyle/>
        <a:p>
          <a:endParaRPr lang="ru-RU" sz="1000" b="1">
            <a:solidFill>
              <a:srgbClr val="002060"/>
            </a:solidFill>
          </a:endParaRPr>
        </a:p>
      </dgm:t>
    </dgm:pt>
    <dgm:pt modelId="{528812EC-F59A-49CC-83B9-EF62480A834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>
              <a:solidFill>
                <a:srgbClr val="002060"/>
              </a:solidFill>
            </a:rPr>
            <a:t> 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>
              <a:solidFill>
                <a:srgbClr val="002060"/>
              </a:solidFill>
            </a:rPr>
            <a:t>напористость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dirty="0">
            <a:solidFill>
              <a:srgbClr val="002060"/>
            </a:solidFill>
          </a:endParaRPr>
        </a:p>
      </dgm:t>
    </dgm:pt>
    <dgm:pt modelId="{63AC8429-1841-438B-86D2-E1FA033AB9E2}" type="parTrans" cxnId="{9719C4DC-934A-4EAE-AD15-881115A480C3}">
      <dgm:prSet/>
      <dgm:spPr/>
      <dgm:t>
        <a:bodyPr/>
        <a:lstStyle/>
        <a:p>
          <a:endParaRPr lang="ru-RU" sz="1000" b="1">
            <a:solidFill>
              <a:srgbClr val="002060"/>
            </a:solidFill>
          </a:endParaRPr>
        </a:p>
      </dgm:t>
    </dgm:pt>
    <dgm:pt modelId="{95FD55F9-31A8-4ABF-B1CB-D3BAF442DAE5}" type="sibTrans" cxnId="{9719C4DC-934A-4EAE-AD15-881115A480C3}">
      <dgm:prSet/>
      <dgm:spPr/>
      <dgm:t>
        <a:bodyPr/>
        <a:lstStyle/>
        <a:p>
          <a:endParaRPr lang="ru-RU" sz="1000" b="1">
            <a:solidFill>
              <a:srgbClr val="002060"/>
            </a:solidFill>
          </a:endParaRPr>
        </a:p>
      </dgm:t>
    </dgm:pt>
    <dgm:pt modelId="{58147768-11F8-4A09-97F0-6F52A4E288E4}">
      <dgm:prSet phldrT="[Текст]" custT="1"/>
      <dgm:spPr/>
      <dgm:t>
        <a:bodyPr anchor="ctr"/>
        <a:lstStyle/>
        <a:p>
          <a:r>
            <a:rPr lang="ru-RU" sz="1000" b="1" dirty="0" smtClean="0">
              <a:solidFill>
                <a:srgbClr val="002060"/>
              </a:solidFill>
            </a:rPr>
            <a:t>партнерство</a:t>
          </a:r>
        </a:p>
      </dgm:t>
    </dgm:pt>
    <dgm:pt modelId="{B0CC52B5-822B-4C11-9B0B-C74F7F18F3CE}" type="parTrans" cxnId="{F846B329-B9FE-4488-AC00-77080442AF8D}">
      <dgm:prSet/>
      <dgm:spPr/>
      <dgm:t>
        <a:bodyPr/>
        <a:lstStyle/>
        <a:p>
          <a:endParaRPr lang="ru-RU" sz="1000" b="1">
            <a:solidFill>
              <a:srgbClr val="002060"/>
            </a:solidFill>
          </a:endParaRPr>
        </a:p>
      </dgm:t>
    </dgm:pt>
    <dgm:pt modelId="{67A464EB-472A-478C-B10C-B663F47E407E}" type="sibTrans" cxnId="{F846B329-B9FE-4488-AC00-77080442AF8D}">
      <dgm:prSet/>
      <dgm:spPr/>
      <dgm:t>
        <a:bodyPr/>
        <a:lstStyle/>
        <a:p>
          <a:endParaRPr lang="ru-RU" sz="1000" b="1">
            <a:solidFill>
              <a:srgbClr val="002060"/>
            </a:solidFill>
          </a:endParaRPr>
        </a:p>
      </dgm:t>
    </dgm:pt>
    <dgm:pt modelId="{F124B7C4-FFB7-498A-820E-C0AA2A115CE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dirty="0" smtClean="0">
            <a:solidFill>
              <a:srgbClr val="00206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>
              <a:solidFill>
                <a:srgbClr val="002060"/>
              </a:solidFill>
            </a:rPr>
            <a:t>деловое чутье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dirty="0">
            <a:solidFill>
              <a:srgbClr val="002060"/>
            </a:solidFill>
          </a:endParaRPr>
        </a:p>
      </dgm:t>
    </dgm:pt>
    <dgm:pt modelId="{35833EF2-65BC-4BC6-B82F-D6D0EFCBFDA4}" type="parTrans" cxnId="{AA693799-BEAE-4312-9851-0AF55EDEEE32}">
      <dgm:prSet/>
      <dgm:spPr/>
      <dgm:t>
        <a:bodyPr/>
        <a:lstStyle/>
        <a:p>
          <a:endParaRPr lang="ru-RU" sz="1000" b="1">
            <a:solidFill>
              <a:srgbClr val="002060"/>
            </a:solidFill>
          </a:endParaRPr>
        </a:p>
      </dgm:t>
    </dgm:pt>
    <dgm:pt modelId="{603320A8-B493-4187-AE51-85660E0527A8}" type="sibTrans" cxnId="{AA693799-BEAE-4312-9851-0AF55EDEEE32}">
      <dgm:prSet/>
      <dgm:spPr/>
      <dgm:t>
        <a:bodyPr/>
        <a:lstStyle/>
        <a:p>
          <a:endParaRPr lang="ru-RU" sz="1000" b="1">
            <a:solidFill>
              <a:srgbClr val="002060"/>
            </a:solidFill>
          </a:endParaRPr>
        </a:p>
      </dgm:t>
    </dgm:pt>
    <dgm:pt modelId="{81D80AB3-1E03-4E70-8882-C374E32CC2AC}">
      <dgm:prSet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энергия</a:t>
          </a:r>
          <a:endParaRPr lang="ru-RU" sz="1000" b="1" dirty="0">
            <a:solidFill>
              <a:srgbClr val="002060"/>
            </a:solidFill>
          </a:endParaRPr>
        </a:p>
      </dgm:t>
    </dgm:pt>
    <dgm:pt modelId="{FA1811DA-10A9-422D-8B2A-0E8821ED0C76}" type="parTrans" cxnId="{E5B822B2-7165-4F09-BC3B-6053EC78DE4B}">
      <dgm:prSet/>
      <dgm:spPr/>
      <dgm:t>
        <a:bodyPr/>
        <a:lstStyle/>
        <a:p>
          <a:endParaRPr lang="ru-RU" sz="1000"/>
        </a:p>
      </dgm:t>
    </dgm:pt>
    <dgm:pt modelId="{54DF7B8E-8F4B-496F-8D8B-53F8ECF85530}" type="sibTrans" cxnId="{E5B822B2-7165-4F09-BC3B-6053EC78DE4B}">
      <dgm:prSet/>
      <dgm:spPr/>
      <dgm:t>
        <a:bodyPr/>
        <a:lstStyle/>
        <a:p>
          <a:endParaRPr lang="ru-RU" sz="1000"/>
        </a:p>
      </dgm:t>
    </dgm:pt>
    <dgm:pt modelId="{26CD7098-219E-4376-9B0D-DF694E9E3E29}" type="pres">
      <dgm:prSet presAssocID="{BF131B96-2F90-4EE9-B844-F156C55D0EE4}" presName="Name0" presStyleCnt="0">
        <dgm:presLayoutVars>
          <dgm:dir/>
          <dgm:resizeHandles val="exact"/>
        </dgm:presLayoutVars>
      </dgm:prSet>
      <dgm:spPr/>
    </dgm:pt>
    <dgm:pt modelId="{53CFF931-7A58-4CC5-8AF0-3A47B7D4E9FA}" type="pres">
      <dgm:prSet presAssocID="{0EAE3B29-5A93-4BCD-B493-23B7DD6EFCD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6157C-17D2-4731-B849-6AFDAB29E2E5}" type="pres">
      <dgm:prSet presAssocID="{2E1AD5EC-8E4D-4832-BC22-0210370DF0A1}" presName="parSpace" presStyleCnt="0"/>
      <dgm:spPr/>
    </dgm:pt>
    <dgm:pt modelId="{0542F207-1A19-41D6-B84D-D4254BD3C5BE}" type="pres">
      <dgm:prSet presAssocID="{528812EC-F59A-49CC-83B9-EF62480A8347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AAA9C-DBB1-4016-A1AB-C4257A8F2748}" type="pres">
      <dgm:prSet presAssocID="{95FD55F9-31A8-4ABF-B1CB-D3BAF442DAE5}" presName="parSpace" presStyleCnt="0"/>
      <dgm:spPr/>
    </dgm:pt>
    <dgm:pt modelId="{6AC8686E-F3D1-4FC4-BEC0-4313B72A56A9}" type="pres">
      <dgm:prSet presAssocID="{58147768-11F8-4A09-97F0-6F52A4E288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D22B4-571B-4D14-BB07-F9FCBA66188F}" type="pres">
      <dgm:prSet presAssocID="{67A464EB-472A-478C-B10C-B663F47E407E}" presName="parSpace" presStyleCnt="0"/>
      <dgm:spPr/>
    </dgm:pt>
    <dgm:pt modelId="{33CAEE07-8E3E-4B90-A9F0-5E6D456C0208}" type="pres">
      <dgm:prSet presAssocID="{F124B7C4-FFB7-498A-820E-C0AA2A115CE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81E62-21B9-4B99-85C5-9980A6801661}" type="pres">
      <dgm:prSet presAssocID="{603320A8-B493-4187-AE51-85660E0527A8}" presName="parSpace" presStyleCnt="0"/>
      <dgm:spPr/>
    </dgm:pt>
    <dgm:pt modelId="{5C3F9DB5-F730-4A65-94F4-C68E209C0D04}" type="pres">
      <dgm:prSet presAssocID="{81D80AB3-1E03-4E70-8882-C374E32CC2A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6B329-B9FE-4488-AC00-77080442AF8D}" srcId="{BF131B96-2F90-4EE9-B844-F156C55D0EE4}" destId="{58147768-11F8-4A09-97F0-6F52A4E288E4}" srcOrd="2" destOrd="0" parTransId="{B0CC52B5-822B-4C11-9B0B-C74F7F18F3CE}" sibTransId="{67A464EB-472A-478C-B10C-B663F47E407E}"/>
    <dgm:cxn modelId="{E5B822B2-7165-4F09-BC3B-6053EC78DE4B}" srcId="{BF131B96-2F90-4EE9-B844-F156C55D0EE4}" destId="{81D80AB3-1E03-4E70-8882-C374E32CC2AC}" srcOrd="4" destOrd="0" parTransId="{FA1811DA-10A9-422D-8B2A-0E8821ED0C76}" sibTransId="{54DF7B8E-8F4B-496F-8D8B-53F8ECF85530}"/>
    <dgm:cxn modelId="{AA693799-BEAE-4312-9851-0AF55EDEEE32}" srcId="{BF131B96-2F90-4EE9-B844-F156C55D0EE4}" destId="{F124B7C4-FFB7-498A-820E-C0AA2A115CE4}" srcOrd="3" destOrd="0" parTransId="{35833EF2-65BC-4BC6-B82F-D6D0EFCBFDA4}" sibTransId="{603320A8-B493-4187-AE51-85660E0527A8}"/>
    <dgm:cxn modelId="{9719C4DC-934A-4EAE-AD15-881115A480C3}" srcId="{BF131B96-2F90-4EE9-B844-F156C55D0EE4}" destId="{528812EC-F59A-49CC-83B9-EF62480A8347}" srcOrd="1" destOrd="0" parTransId="{63AC8429-1841-438B-86D2-E1FA033AB9E2}" sibTransId="{95FD55F9-31A8-4ABF-B1CB-D3BAF442DAE5}"/>
    <dgm:cxn modelId="{A3F2C99A-0686-49F4-B579-FEA7153C6A17}" type="presOf" srcId="{528812EC-F59A-49CC-83B9-EF62480A8347}" destId="{0542F207-1A19-41D6-B84D-D4254BD3C5BE}" srcOrd="0" destOrd="0" presId="urn:microsoft.com/office/officeart/2005/8/layout/hChevron3"/>
    <dgm:cxn modelId="{77941043-EA98-4B3E-8981-E96347FF646C}" type="presOf" srcId="{58147768-11F8-4A09-97F0-6F52A4E288E4}" destId="{6AC8686E-F3D1-4FC4-BEC0-4313B72A56A9}" srcOrd="0" destOrd="0" presId="urn:microsoft.com/office/officeart/2005/8/layout/hChevron3"/>
    <dgm:cxn modelId="{83C45D27-0D68-48EE-8408-5A7BA740B594}" type="presOf" srcId="{81D80AB3-1E03-4E70-8882-C374E32CC2AC}" destId="{5C3F9DB5-F730-4A65-94F4-C68E209C0D04}" srcOrd="0" destOrd="0" presId="urn:microsoft.com/office/officeart/2005/8/layout/hChevron3"/>
    <dgm:cxn modelId="{61676040-5C3C-4677-8866-E9C563A72266}" type="presOf" srcId="{0EAE3B29-5A93-4BCD-B493-23B7DD6EFCDB}" destId="{53CFF931-7A58-4CC5-8AF0-3A47B7D4E9FA}" srcOrd="0" destOrd="0" presId="urn:microsoft.com/office/officeart/2005/8/layout/hChevron3"/>
    <dgm:cxn modelId="{2754C78E-64F0-49A0-841E-8863DD9B0567}" srcId="{BF131B96-2F90-4EE9-B844-F156C55D0EE4}" destId="{0EAE3B29-5A93-4BCD-B493-23B7DD6EFCDB}" srcOrd="0" destOrd="0" parTransId="{955E23AD-5B29-48FA-B07D-FE169959B80D}" sibTransId="{2E1AD5EC-8E4D-4832-BC22-0210370DF0A1}"/>
    <dgm:cxn modelId="{1C353366-D873-4317-8859-3A5A9085E696}" type="presOf" srcId="{BF131B96-2F90-4EE9-B844-F156C55D0EE4}" destId="{26CD7098-219E-4376-9B0D-DF694E9E3E29}" srcOrd="0" destOrd="0" presId="urn:microsoft.com/office/officeart/2005/8/layout/hChevron3"/>
    <dgm:cxn modelId="{24594A1F-4DBF-492E-9620-53912535A545}" type="presOf" srcId="{F124B7C4-FFB7-498A-820E-C0AA2A115CE4}" destId="{33CAEE07-8E3E-4B90-A9F0-5E6D456C0208}" srcOrd="0" destOrd="0" presId="urn:microsoft.com/office/officeart/2005/8/layout/hChevron3"/>
    <dgm:cxn modelId="{0E850E30-6013-43EB-89BD-3E70F0C72275}" type="presParOf" srcId="{26CD7098-219E-4376-9B0D-DF694E9E3E29}" destId="{53CFF931-7A58-4CC5-8AF0-3A47B7D4E9FA}" srcOrd="0" destOrd="0" presId="urn:microsoft.com/office/officeart/2005/8/layout/hChevron3"/>
    <dgm:cxn modelId="{A5A4E15F-0B58-42DB-8C92-7DBE252D1CDF}" type="presParOf" srcId="{26CD7098-219E-4376-9B0D-DF694E9E3E29}" destId="{3AD6157C-17D2-4731-B849-6AFDAB29E2E5}" srcOrd="1" destOrd="0" presId="urn:microsoft.com/office/officeart/2005/8/layout/hChevron3"/>
    <dgm:cxn modelId="{8E7ECA1D-4C5C-4ABD-A3FB-8EC33E748865}" type="presParOf" srcId="{26CD7098-219E-4376-9B0D-DF694E9E3E29}" destId="{0542F207-1A19-41D6-B84D-D4254BD3C5BE}" srcOrd="2" destOrd="0" presId="urn:microsoft.com/office/officeart/2005/8/layout/hChevron3"/>
    <dgm:cxn modelId="{9A3EF995-3971-47FE-9DA8-433F8C37A277}" type="presParOf" srcId="{26CD7098-219E-4376-9B0D-DF694E9E3E29}" destId="{1ACAAA9C-DBB1-4016-A1AB-C4257A8F2748}" srcOrd="3" destOrd="0" presId="urn:microsoft.com/office/officeart/2005/8/layout/hChevron3"/>
    <dgm:cxn modelId="{D32B3CA0-A718-44E8-BF6D-E0A2D0235693}" type="presParOf" srcId="{26CD7098-219E-4376-9B0D-DF694E9E3E29}" destId="{6AC8686E-F3D1-4FC4-BEC0-4313B72A56A9}" srcOrd="4" destOrd="0" presId="urn:microsoft.com/office/officeart/2005/8/layout/hChevron3"/>
    <dgm:cxn modelId="{EF0C4CA9-B050-49F4-9742-1F29A3657D1E}" type="presParOf" srcId="{26CD7098-219E-4376-9B0D-DF694E9E3E29}" destId="{567D22B4-571B-4D14-BB07-F9FCBA66188F}" srcOrd="5" destOrd="0" presId="urn:microsoft.com/office/officeart/2005/8/layout/hChevron3"/>
    <dgm:cxn modelId="{CBA26EB7-02BE-4CA9-9E8E-30572033463A}" type="presParOf" srcId="{26CD7098-219E-4376-9B0D-DF694E9E3E29}" destId="{33CAEE07-8E3E-4B90-A9F0-5E6D456C0208}" srcOrd="6" destOrd="0" presId="urn:microsoft.com/office/officeart/2005/8/layout/hChevron3"/>
    <dgm:cxn modelId="{47C0DC98-5D5F-492E-8517-71E619FE2EED}" type="presParOf" srcId="{26CD7098-219E-4376-9B0D-DF694E9E3E29}" destId="{93881E62-21B9-4B99-85C5-9980A6801661}" srcOrd="7" destOrd="0" presId="urn:microsoft.com/office/officeart/2005/8/layout/hChevron3"/>
    <dgm:cxn modelId="{A8DE4127-14EF-447D-9876-DE9A82BB6343}" type="presParOf" srcId="{26CD7098-219E-4376-9B0D-DF694E9E3E29}" destId="{5C3F9DB5-F730-4A65-94F4-C68E209C0D04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3DB2EE-B17C-4823-B121-05E8E613DC08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8F882E5-D366-445D-BA56-1A611DF0815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3E00"/>
              </a:solidFill>
              <a:hlinkClick xmlns:r="http://schemas.openxmlformats.org/officeDocument/2006/relationships" r:id="" action="ppaction://hlinkpres?slideindex=1&amp;slidetitle="/>
            </a:rPr>
            <a:t>ИКТ-полигон</a:t>
          </a:r>
          <a:endParaRPr lang="ru-RU" sz="1600" b="1" dirty="0">
            <a:solidFill>
              <a:srgbClr val="003E00"/>
            </a:solidFill>
          </a:endParaRPr>
        </a:p>
      </dgm:t>
    </dgm:pt>
    <dgm:pt modelId="{73628EB3-3F93-4A80-BC2C-0FFA993A8D6C}" type="parTrans" cxnId="{BBD96D4C-DDDA-4421-83A0-6CF9C2785927}">
      <dgm:prSet/>
      <dgm:spPr/>
      <dgm:t>
        <a:bodyPr/>
        <a:lstStyle/>
        <a:p>
          <a:pPr algn="ctr"/>
          <a:endParaRPr lang="ru-RU"/>
        </a:p>
      </dgm:t>
    </dgm:pt>
    <dgm:pt modelId="{8B255B1F-61CC-40A5-8D32-3424DF379379}" type="sibTrans" cxnId="{BBD96D4C-DDDA-4421-83A0-6CF9C2785927}">
      <dgm:prSet/>
      <dgm:spPr/>
      <dgm:t>
        <a:bodyPr/>
        <a:lstStyle/>
        <a:p>
          <a:pPr algn="ctr"/>
          <a:endParaRPr lang="ru-RU"/>
        </a:p>
      </dgm:t>
    </dgm:pt>
    <dgm:pt modelId="{E7B5B892-533E-46AE-81DF-B22AC17F0D76}">
      <dgm:prSet phldrT="[Текст]" custT="1"/>
      <dgm:spPr/>
      <dgm:t>
        <a:bodyPr/>
        <a:lstStyle/>
        <a:p>
          <a:pPr algn="ctr"/>
          <a:r>
            <a:rPr lang="ru-RU" sz="1600" b="1" dirty="0" err="1" smtClean="0">
              <a:solidFill>
                <a:srgbClr val="003E00"/>
              </a:solidFill>
              <a:hlinkClick xmlns:r="http://schemas.openxmlformats.org/officeDocument/2006/relationships" r:id="" action="ppaction://hlinkpres?slideindex=1&amp;slidetitle="/>
            </a:rPr>
            <a:t>Эксплораториум</a:t>
          </a:r>
          <a:endParaRPr lang="ru-RU" sz="1600" b="1" dirty="0">
            <a:solidFill>
              <a:srgbClr val="003E00"/>
            </a:solidFill>
          </a:endParaRPr>
        </a:p>
      </dgm:t>
    </dgm:pt>
    <dgm:pt modelId="{B7654DE7-9E0B-4B9B-AA6F-CAE1328AC19F}" type="parTrans" cxnId="{C805CFB7-12F1-4CF2-B117-0ADCAA9DE725}">
      <dgm:prSet/>
      <dgm:spPr/>
      <dgm:t>
        <a:bodyPr/>
        <a:lstStyle/>
        <a:p>
          <a:pPr algn="ctr"/>
          <a:endParaRPr lang="ru-RU"/>
        </a:p>
      </dgm:t>
    </dgm:pt>
    <dgm:pt modelId="{E8CFD947-CA1F-428D-8256-10D504A36A02}" type="sibTrans" cxnId="{C805CFB7-12F1-4CF2-B117-0ADCAA9DE725}">
      <dgm:prSet/>
      <dgm:spPr/>
      <dgm:t>
        <a:bodyPr/>
        <a:lstStyle/>
        <a:p>
          <a:pPr algn="ctr"/>
          <a:endParaRPr lang="ru-RU"/>
        </a:p>
      </dgm:t>
    </dgm:pt>
    <dgm:pt modelId="{51BAF428-9EDF-4FE0-B23C-3D715AA2B004}">
      <dgm:prSet phldrT="[Текст]" custT="1"/>
      <dgm:spPr/>
      <dgm:t>
        <a:bodyPr/>
        <a:lstStyle/>
        <a:p>
          <a:pPr algn="ctr"/>
          <a:r>
            <a:rPr lang="ru-RU" sz="1600" b="1" dirty="0" err="1" smtClean="0">
              <a:solidFill>
                <a:srgbClr val="003E00"/>
              </a:solidFill>
              <a:hlinkClick xmlns:r="http://schemas.openxmlformats.org/officeDocument/2006/relationships" r:id="" action="ppaction://hlinkpres?slideindex=1&amp;slidetitle="/>
            </a:rPr>
            <a:t>Экспериментаниум</a:t>
          </a:r>
          <a:endParaRPr lang="ru-RU" sz="1600" b="1" dirty="0">
            <a:solidFill>
              <a:srgbClr val="003E00"/>
            </a:solidFill>
          </a:endParaRPr>
        </a:p>
      </dgm:t>
    </dgm:pt>
    <dgm:pt modelId="{B3E8AC69-85C3-42BB-AE85-A6935110F1FD}" type="parTrans" cxnId="{6D61FF1C-4441-4AA0-ABAD-00A465157391}">
      <dgm:prSet/>
      <dgm:spPr/>
      <dgm:t>
        <a:bodyPr/>
        <a:lstStyle/>
        <a:p>
          <a:pPr algn="ctr"/>
          <a:endParaRPr lang="ru-RU"/>
        </a:p>
      </dgm:t>
    </dgm:pt>
    <dgm:pt modelId="{45783ADD-CCE2-467B-BD24-5E70783195B9}" type="sibTrans" cxnId="{6D61FF1C-4441-4AA0-ABAD-00A465157391}">
      <dgm:prSet/>
      <dgm:spPr/>
      <dgm:t>
        <a:bodyPr/>
        <a:lstStyle/>
        <a:p>
          <a:pPr algn="ctr"/>
          <a:endParaRPr lang="ru-RU"/>
        </a:p>
      </dgm:t>
    </dgm:pt>
    <dgm:pt modelId="{88DDAB1F-D787-4C67-91BE-26BC646D996C}">
      <dgm:prSet/>
      <dgm:spPr/>
      <dgm:t>
        <a:bodyPr/>
        <a:lstStyle/>
        <a:p>
          <a:pPr algn="ctr"/>
          <a:endParaRPr lang="ru-RU" dirty="0"/>
        </a:p>
      </dgm:t>
    </dgm:pt>
    <dgm:pt modelId="{92F4D6FB-02BD-4BC4-8A01-5207769BF244}" type="parTrans" cxnId="{0AAD2267-7CE7-46AB-8D3A-B5E26CBA4EB3}">
      <dgm:prSet/>
      <dgm:spPr/>
      <dgm:t>
        <a:bodyPr/>
        <a:lstStyle/>
        <a:p>
          <a:pPr algn="ctr"/>
          <a:endParaRPr lang="ru-RU"/>
        </a:p>
      </dgm:t>
    </dgm:pt>
    <dgm:pt modelId="{163DFAA9-616B-4081-97BF-D271084231EA}" type="sibTrans" cxnId="{0AAD2267-7CE7-46AB-8D3A-B5E26CBA4EB3}">
      <dgm:prSet/>
      <dgm:spPr/>
      <dgm:t>
        <a:bodyPr/>
        <a:lstStyle/>
        <a:p>
          <a:pPr algn="ctr"/>
          <a:endParaRPr lang="ru-RU"/>
        </a:p>
      </dgm:t>
    </dgm:pt>
    <dgm:pt modelId="{E0339A24-8557-4FD3-B949-3AA2268BD1F4}">
      <dgm:prSet custT="1"/>
      <dgm:spPr/>
      <dgm:t>
        <a:bodyPr/>
        <a:lstStyle/>
        <a:p>
          <a:pPr algn="ctr"/>
          <a:r>
            <a:rPr lang="ru-RU" sz="1600" b="1" dirty="0" err="1" smtClean="0">
              <a:solidFill>
                <a:srgbClr val="003E00"/>
              </a:solidFill>
              <a:hlinkClick xmlns:r="http://schemas.openxmlformats.org/officeDocument/2006/relationships" r:id="" action="ppaction://hlinkpres?slideindex=1&amp;slidetitle="/>
            </a:rPr>
            <a:t>Экосфера</a:t>
          </a:r>
          <a:endParaRPr lang="ru-RU" sz="1600" b="1" dirty="0">
            <a:solidFill>
              <a:srgbClr val="003E00"/>
            </a:solidFill>
          </a:endParaRPr>
        </a:p>
      </dgm:t>
    </dgm:pt>
    <dgm:pt modelId="{E9FF8F79-4376-4C0F-A56F-C6034744BB36}" type="parTrans" cxnId="{DAD4B452-CE9B-4787-9283-12E9B31A3E90}">
      <dgm:prSet/>
      <dgm:spPr/>
      <dgm:t>
        <a:bodyPr/>
        <a:lstStyle/>
        <a:p>
          <a:pPr algn="ctr"/>
          <a:endParaRPr lang="ru-RU"/>
        </a:p>
      </dgm:t>
    </dgm:pt>
    <dgm:pt modelId="{E4BC6BB6-C534-4BA3-B668-F1A230B1FE3D}" type="sibTrans" cxnId="{DAD4B452-CE9B-4787-9283-12E9B31A3E90}">
      <dgm:prSet/>
      <dgm:spPr/>
      <dgm:t>
        <a:bodyPr/>
        <a:lstStyle/>
        <a:p>
          <a:pPr algn="ctr"/>
          <a:endParaRPr lang="ru-RU"/>
        </a:p>
      </dgm:t>
    </dgm:pt>
    <dgm:pt modelId="{21DC49D2-1DD3-4815-9ABA-AC08568E213D}">
      <dgm:prSet custT="1"/>
      <dgm:spPr/>
      <dgm:t>
        <a:bodyPr/>
        <a:lstStyle/>
        <a:p>
          <a:pPr algn="ctr"/>
          <a:r>
            <a:rPr lang="ru-RU" sz="1600" b="1" dirty="0" err="1" smtClean="0">
              <a:solidFill>
                <a:srgbClr val="003E00"/>
              </a:solidFill>
              <a:hlinkClick xmlns:r="http://schemas.openxmlformats.org/officeDocument/2006/relationships" r:id="" action="ppaction://hlinkpres?slideindex=1&amp;slidetitle="/>
            </a:rPr>
            <a:t>Нано-класс</a:t>
          </a:r>
          <a:r>
            <a:rPr lang="ru-RU" sz="1600" b="1" dirty="0" smtClean="0">
              <a:solidFill>
                <a:srgbClr val="003E00"/>
              </a:solidFill>
              <a:hlinkClick xmlns:r="http://schemas.openxmlformats.org/officeDocument/2006/relationships" r:id="" action="ppaction://hlinkpres?slideindex=1&amp;slidetitle="/>
            </a:rPr>
            <a:t> (Центр перспективных технологий)</a:t>
          </a:r>
          <a:endParaRPr lang="ru-RU" sz="1600" b="1" dirty="0">
            <a:solidFill>
              <a:srgbClr val="003E00"/>
            </a:solidFill>
          </a:endParaRPr>
        </a:p>
      </dgm:t>
    </dgm:pt>
    <dgm:pt modelId="{9702A152-0414-4279-8FA7-395B8AFDE5A6}" type="parTrans" cxnId="{7BFF7F10-FB84-4C21-9BD3-2D6273585757}">
      <dgm:prSet/>
      <dgm:spPr/>
      <dgm:t>
        <a:bodyPr/>
        <a:lstStyle/>
        <a:p>
          <a:pPr algn="ctr"/>
          <a:endParaRPr lang="ru-RU"/>
        </a:p>
      </dgm:t>
    </dgm:pt>
    <dgm:pt modelId="{9AFDD8F8-AE1D-4512-9E73-31D774FA5939}" type="sibTrans" cxnId="{7BFF7F10-FB84-4C21-9BD3-2D6273585757}">
      <dgm:prSet/>
      <dgm:spPr/>
      <dgm:t>
        <a:bodyPr/>
        <a:lstStyle/>
        <a:p>
          <a:pPr algn="ctr"/>
          <a:endParaRPr lang="ru-RU"/>
        </a:p>
      </dgm:t>
    </dgm:pt>
    <dgm:pt modelId="{98E11775-4BB5-4CB6-9E6E-EEB892983FB9}">
      <dgm:prSet custT="1"/>
      <dgm:spPr/>
      <dgm:t>
        <a:bodyPr/>
        <a:lstStyle/>
        <a:p>
          <a:pPr algn="ctr"/>
          <a:r>
            <a:rPr lang="ru-RU" sz="1600" b="1" dirty="0" err="1" smtClean="0">
              <a:solidFill>
                <a:srgbClr val="003E00"/>
              </a:solidFill>
              <a:hlinkClick xmlns:r="http://schemas.openxmlformats.org/officeDocument/2006/relationships" r:id="" action="ppaction://hlinkpres?slideindex=1&amp;slidetitle="/>
            </a:rPr>
            <a:t>Лего-парк</a:t>
          </a:r>
          <a:endParaRPr lang="ru-RU" sz="1600" b="1" dirty="0">
            <a:solidFill>
              <a:srgbClr val="003E00"/>
            </a:solidFill>
          </a:endParaRPr>
        </a:p>
      </dgm:t>
    </dgm:pt>
    <dgm:pt modelId="{1B59CE29-E938-4B74-8240-8966661DAEF8}" type="parTrans" cxnId="{780CAB5D-B6D1-4628-A29A-B45270B32A63}">
      <dgm:prSet/>
      <dgm:spPr/>
      <dgm:t>
        <a:bodyPr/>
        <a:lstStyle/>
        <a:p>
          <a:pPr algn="ctr"/>
          <a:endParaRPr lang="ru-RU"/>
        </a:p>
      </dgm:t>
    </dgm:pt>
    <dgm:pt modelId="{AC11E1A4-640F-42AE-8335-372F21315951}" type="sibTrans" cxnId="{780CAB5D-B6D1-4628-A29A-B45270B32A63}">
      <dgm:prSet/>
      <dgm:spPr/>
      <dgm:t>
        <a:bodyPr/>
        <a:lstStyle/>
        <a:p>
          <a:pPr algn="ctr"/>
          <a:endParaRPr lang="ru-RU"/>
        </a:p>
      </dgm:t>
    </dgm:pt>
    <dgm:pt modelId="{43D9B114-E38C-4EDD-89CE-CEAC7EBCC834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3E00"/>
              </a:solidFill>
              <a:hlinkClick xmlns:r="http://schemas.openxmlformats.org/officeDocument/2006/relationships" r:id="" action="ppaction://hlinkpres?slideindex=1&amp;slidetitle="/>
            </a:rPr>
            <a:t>Центр развития одаренных детей «Открытие»</a:t>
          </a:r>
          <a:endParaRPr lang="ru-RU" sz="1600" b="1" dirty="0">
            <a:solidFill>
              <a:srgbClr val="003E00"/>
            </a:solidFill>
          </a:endParaRPr>
        </a:p>
      </dgm:t>
    </dgm:pt>
    <dgm:pt modelId="{74A9BEC4-2AC7-40A6-9106-E2CE957F0BF8}" type="parTrans" cxnId="{CF9C0CCC-317E-43A8-AF8F-B229ADF88897}">
      <dgm:prSet/>
      <dgm:spPr/>
      <dgm:t>
        <a:bodyPr/>
        <a:lstStyle/>
        <a:p>
          <a:pPr algn="ctr"/>
          <a:endParaRPr lang="ru-RU"/>
        </a:p>
      </dgm:t>
    </dgm:pt>
    <dgm:pt modelId="{D674A82E-653A-45C6-9744-FB2E4503DB6F}" type="sibTrans" cxnId="{CF9C0CCC-317E-43A8-AF8F-B229ADF88897}">
      <dgm:prSet/>
      <dgm:spPr/>
      <dgm:t>
        <a:bodyPr/>
        <a:lstStyle/>
        <a:p>
          <a:pPr algn="ctr"/>
          <a:endParaRPr lang="ru-RU"/>
        </a:p>
      </dgm:t>
    </dgm:pt>
    <dgm:pt modelId="{B2EBEDDE-0889-407D-AACE-527C04192D54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3E00"/>
              </a:solidFill>
              <a:hlinkClick xmlns:r="http://schemas.openxmlformats.org/officeDocument/2006/relationships" r:id="" action="ppaction://hlinkpres?slideindex=1&amp;slidetitle="/>
            </a:rPr>
            <a:t>Дизайн-лаборатория</a:t>
          </a:r>
          <a:endParaRPr lang="ru-RU" sz="1600" b="1" dirty="0">
            <a:solidFill>
              <a:srgbClr val="003E00"/>
            </a:solidFill>
          </a:endParaRPr>
        </a:p>
      </dgm:t>
    </dgm:pt>
    <dgm:pt modelId="{2BE251AA-3C66-4399-BAE2-AE1BD3F81EAF}" type="parTrans" cxnId="{E367E647-BC05-4417-9419-750F2B3DF5E0}">
      <dgm:prSet/>
      <dgm:spPr/>
      <dgm:t>
        <a:bodyPr/>
        <a:lstStyle/>
        <a:p>
          <a:pPr algn="ctr"/>
          <a:endParaRPr lang="ru-RU"/>
        </a:p>
      </dgm:t>
    </dgm:pt>
    <dgm:pt modelId="{18432BD9-99EA-445C-BAC2-C53D55EADA46}" type="sibTrans" cxnId="{E367E647-BC05-4417-9419-750F2B3DF5E0}">
      <dgm:prSet/>
      <dgm:spPr/>
      <dgm:t>
        <a:bodyPr/>
        <a:lstStyle/>
        <a:p>
          <a:pPr algn="ctr"/>
          <a:endParaRPr lang="ru-RU"/>
        </a:p>
      </dgm:t>
    </dgm:pt>
    <dgm:pt modelId="{E1A784D5-3CA8-4D48-919B-E5838AFD7D87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3E00"/>
              </a:solidFill>
              <a:hlinkClick xmlns:r="http://schemas.openxmlformats.org/officeDocument/2006/relationships" r:id="" action="ppaction://hlinkpres?slideindex=1&amp;slidetitle="/>
            </a:rPr>
            <a:t>Школа математического моделирования</a:t>
          </a:r>
          <a:endParaRPr lang="ru-RU" sz="1600" b="1" dirty="0">
            <a:solidFill>
              <a:srgbClr val="003E00"/>
            </a:solidFill>
          </a:endParaRPr>
        </a:p>
      </dgm:t>
    </dgm:pt>
    <dgm:pt modelId="{0F39E353-99AA-442B-B1C2-6A7231B1B3CB}" type="parTrans" cxnId="{62F7FF9C-C6AC-4996-9CDE-0B0FB25C6E8A}">
      <dgm:prSet/>
      <dgm:spPr/>
      <dgm:t>
        <a:bodyPr/>
        <a:lstStyle/>
        <a:p>
          <a:pPr algn="ctr"/>
          <a:endParaRPr lang="ru-RU"/>
        </a:p>
      </dgm:t>
    </dgm:pt>
    <dgm:pt modelId="{4ABF3E57-5D4C-4B4B-A883-2781D8803DFE}" type="sibTrans" cxnId="{62F7FF9C-C6AC-4996-9CDE-0B0FB25C6E8A}">
      <dgm:prSet/>
      <dgm:spPr/>
      <dgm:t>
        <a:bodyPr/>
        <a:lstStyle/>
        <a:p>
          <a:pPr algn="ctr"/>
          <a:endParaRPr lang="ru-RU"/>
        </a:p>
      </dgm:t>
    </dgm:pt>
    <dgm:pt modelId="{92B7818D-3850-4645-80B8-7EFF8FAFCA86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3E00"/>
              </a:solidFill>
              <a:hlinkClick xmlns:r="http://schemas.openxmlformats.org/officeDocument/2006/relationships" r:id="" action="ppaction://hlinkpres?slideindex=1&amp;slidetitle="/>
            </a:rPr>
            <a:t>Цифровая школа (интерактивный портфель учителя)</a:t>
          </a:r>
          <a:endParaRPr lang="ru-RU" sz="1600" b="1" dirty="0">
            <a:solidFill>
              <a:srgbClr val="003E00"/>
            </a:solidFill>
          </a:endParaRPr>
        </a:p>
      </dgm:t>
    </dgm:pt>
    <dgm:pt modelId="{52E724F5-CACD-43F9-B78A-F06B0A7F3B67}" type="parTrans" cxnId="{04039A7B-4561-4525-8AD6-AD342D70C588}">
      <dgm:prSet/>
      <dgm:spPr/>
      <dgm:t>
        <a:bodyPr/>
        <a:lstStyle/>
        <a:p>
          <a:pPr algn="ctr"/>
          <a:endParaRPr lang="ru-RU"/>
        </a:p>
      </dgm:t>
    </dgm:pt>
    <dgm:pt modelId="{EFAC4F2A-FDA0-43A5-9762-2D9B3CEFCE1A}" type="sibTrans" cxnId="{04039A7B-4561-4525-8AD6-AD342D70C588}">
      <dgm:prSet/>
      <dgm:spPr/>
      <dgm:t>
        <a:bodyPr/>
        <a:lstStyle/>
        <a:p>
          <a:pPr algn="ctr"/>
          <a:endParaRPr lang="ru-RU"/>
        </a:p>
      </dgm:t>
    </dgm:pt>
    <dgm:pt modelId="{08D16230-A28C-4929-8D31-B5764C44E98D}" type="pres">
      <dgm:prSet presAssocID="{5F3DB2EE-B17C-4823-B121-05E8E613DC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24B497-FB8C-4F57-80C9-9CF9CCA2FD76}" type="pres">
      <dgm:prSet presAssocID="{28F882E5-D366-445D-BA56-1A611DF0815B}" presName="parentLin" presStyleCnt="0"/>
      <dgm:spPr/>
    </dgm:pt>
    <dgm:pt modelId="{F83461B7-1CDE-4413-BC4B-A23FDA07B153}" type="pres">
      <dgm:prSet presAssocID="{28F882E5-D366-445D-BA56-1A611DF0815B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C3142F11-1A3A-4FDC-BD30-D0AAFC5CB40A}" type="pres">
      <dgm:prSet presAssocID="{28F882E5-D366-445D-BA56-1A611DF0815B}" presName="parentText" presStyleLbl="node1" presStyleIdx="0" presStyleCnt="10" custScaleX="111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B6652-F3A5-438E-BB80-2CAB53E756B2}" type="pres">
      <dgm:prSet presAssocID="{28F882E5-D366-445D-BA56-1A611DF0815B}" presName="negativeSpace" presStyleCnt="0"/>
      <dgm:spPr/>
    </dgm:pt>
    <dgm:pt modelId="{FD3B15C9-8B16-4581-B529-BB923C99679D}" type="pres">
      <dgm:prSet presAssocID="{28F882E5-D366-445D-BA56-1A611DF0815B}" presName="childText" presStyleLbl="conFgAcc1" presStyleIdx="0" presStyleCnt="10">
        <dgm:presLayoutVars>
          <dgm:bulletEnabled val="1"/>
        </dgm:presLayoutVars>
      </dgm:prSet>
      <dgm:spPr/>
    </dgm:pt>
    <dgm:pt modelId="{EAF52B2A-A360-44C9-B286-3F835B1D5C92}" type="pres">
      <dgm:prSet presAssocID="{8B255B1F-61CC-40A5-8D32-3424DF379379}" presName="spaceBetweenRectangles" presStyleCnt="0"/>
      <dgm:spPr/>
    </dgm:pt>
    <dgm:pt modelId="{1540E368-806B-432F-BC2A-92B9DE7B0D26}" type="pres">
      <dgm:prSet presAssocID="{E7B5B892-533E-46AE-81DF-B22AC17F0D76}" presName="parentLin" presStyleCnt="0"/>
      <dgm:spPr/>
    </dgm:pt>
    <dgm:pt modelId="{727F73E5-5D6A-4871-A7A5-918D78EEE180}" type="pres">
      <dgm:prSet presAssocID="{E7B5B892-533E-46AE-81DF-B22AC17F0D76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9C6F3D4B-FF58-4FFE-A83D-91881BE2EEB6}" type="pres">
      <dgm:prSet presAssocID="{E7B5B892-533E-46AE-81DF-B22AC17F0D76}" presName="parentText" presStyleLbl="node1" presStyleIdx="1" presStyleCnt="10" custScaleX="111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90CAA-3DD0-4184-A68C-BA30C5B5BEF1}" type="pres">
      <dgm:prSet presAssocID="{E7B5B892-533E-46AE-81DF-B22AC17F0D76}" presName="negativeSpace" presStyleCnt="0"/>
      <dgm:spPr/>
    </dgm:pt>
    <dgm:pt modelId="{416B6780-1C4D-48C2-9327-8CED4B6537D0}" type="pres">
      <dgm:prSet presAssocID="{E7B5B892-533E-46AE-81DF-B22AC17F0D76}" presName="childText" presStyleLbl="conFgAcc1" presStyleIdx="1" presStyleCnt="10">
        <dgm:presLayoutVars>
          <dgm:bulletEnabled val="1"/>
        </dgm:presLayoutVars>
      </dgm:prSet>
      <dgm:spPr/>
    </dgm:pt>
    <dgm:pt modelId="{42205F9A-61D4-4976-B1EE-B49FC1376014}" type="pres">
      <dgm:prSet presAssocID="{E8CFD947-CA1F-428D-8256-10D504A36A02}" presName="spaceBetweenRectangles" presStyleCnt="0"/>
      <dgm:spPr/>
    </dgm:pt>
    <dgm:pt modelId="{72CB15C9-7574-49EC-9730-BA67E31C3960}" type="pres">
      <dgm:prSet presAssocID="{51BAF428-9EDF-4FE0-B23C-3D715AA2B004}" presName="parentLin" presStyleCnt="0"/>
      <dgm:spPr/>
    </dgm:pt>
    <dgm:pt modelId="{006D40E7-ADB6-4858-A492-7A8802D01439}" type="pres">
      <dgm:prSet presAssocID="{51BAF428-9EDF-4FE0-B23C-3D715AA2B004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3E8B8828-B4D6-4074-B163-AB1D481E71EC}" type="pres">
      <dgm:prSet presAssocID="{51BAF428-9EDF-4FE0-B23C-3D715AA2B004}" presName="parentText" presStyleLbl="node1" presStyleIdx="2" presStyleCnt="10" custScaleX="112303" custLinFactNeighborX="-2784" custLinFactNeighborY="-1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F5119-AD40-4BCF-BFC2-07E9BCDF4A45}" type="pres">
      <dgm:prSet presAssocID="{51BAF428-9EDF-4FE0-B23C-3D715AA2B004}" presName="negativeSpace" presStyleCnt="0"/>
      <dgm:spPr/>
    </dgm:pt>
    <dgm:pt modelId="{F0DE9268-8299-416C-8992-8CFCFB7CA29E}" type="pres">
      <dgm:prSet presAssocID="{51BAF428-9EDF-4FE0-B23C-3D715AA2B004}" presName="childText" presStyleLbl="conFgAcc1" presStyleIdx="2" presStyleCnt="10" custLinFactY="436" custLinFactNeighborX="10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E5BA5-2655-457B-8A9A-4C85BE3CC299}" type="pres">
      <dgm:prSet presAssocID="{45783ADD-CCE2-467B-BD24-5E70783195B9}" presName="spaceBetweenRectangles" presStyleCnt="0"/>
      <dgm:spPr/>
    </dgm:pt>
    <dgm:pt modelId="{3F501F1F-32CE-4AB3-B7BD-BE7131D6DB8A}" type="pres">
      <dgm:prSet presAssocID="{E0339A24-8557-4FD3-B949-3AA2268BD1F4}" presName="parentLin" presStyleCnt="0"/>
      <dgm:spPr/>
    </dgm:pt>
    <dgm:pt modelId="{D26773BC-B718-4781-A0E6-53A07F94ACF1}" type="pres">
      <dgm:prSet presAssocID="{E0339A24-8557-4FD3-B949-3AA2268BD1F4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4800D761-D125-479D-ABCF-DF8461F598BF}" type="pres">
      <dgm:prSet presAssocID="{E0339A24-8557-4FD3-B949-3AA2268BD1F4}" presName="parentText" presStyleLbl="node1" presStyleIdx="3" presStyleCnt="10" custScaleX="111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767FA-6FEB-4DCF-950D-595D6CC8FCCD}" type="pres">
      <dgm:prSet presAssocID="{E0339A24-8557-4FD3-B949-3AA2268BD1F4}" presName="negativeSpace" presStyleCnt="0"/>
      <dgm:spPr/>
    </dgm:pt>
    <dgm:pt modelId="{51115026-2B60-4DD0-9A8E-15177BD2E0FD}" type="pres">
      <dgm:prSet presAssocID="{E0339A24-8557-4FD3-B949-3AA2268BD1F4}" presName="childText" presStyleLbl="conFgAcc1" presStyleIdx="3" presStyleCnt="10">
        <dgm:presLayoutVars>
          <dgm:bulletEnabled val="1"/>
        </dgm:presLayoutVars>
      </dgm:prSet>
      <dgm:spPr/>
    </dgm:pt>
    <dgm:pt modelId="{4E1194F3-43EB-454A-A8A8-45AA46C2E7D1}" type="pres">
      <dgm:prSet presAssocID="{E4BC6BB6-C534-4BA3-B668-F1A230B1FE3D}" presName="spaceBetweenRectangles" presStyleCnt="0"/>
      <dgm:spPr/>
    </dgm:pt>
    <dgm:pt modelId="{7C8CBA63-CB4D-4A9A-A8C1-743A78D085E9}" type="pres">
      <dgm:prSet presAssocID="{21DC49D2-1DD3-4815-9ABA-AC08568E213D}" presName="parentLin" presStyleCnt="0"/>
      <dgm:spPr/>
    </dgm:pt>
    <dgm:pt modelId="{A4C5F155-E56E-4479-9DCE-27D561BB2E25}" type="pres">
      <dgm:prSet presAssocID="{21DC49D2-1DD3-4815-9ABA-AC08568E213D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5986372F-BB2C-434B-99AF-9FE5331AB650}" type="pres">
      <dgm:prSet presAssocID="{21DC49D2-1DD3-4815-9ABA-AC08568E213D}" presName="parentText" presStyleLbl="node1" presStyleIdx="4" presStyleCnt="10" custScaleX="111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8EC60-B0C2-40A3-9954-3702F1706076}" type="pres">
      <dgm:prSet presAssocID="{21DC49D2-1DD3-4815-9ABA-AC08568E213D}" presName="negativeSpace" presStyleCnt="0"/>
      <dgm:spPr/>
    </dgm:pt>
    <dgm:pt modelId="{84A337AD-8145-4F4C-BE01-8A2749C7A7A0}" type="pres">
      <dgm:prSet presAssocID="{21DC49D2-1DD3-4815-9ABA-AC08568E213D}" presName="childText" presStyleLbl="conFgAcc1" presStyleIdx="4" presStyleCnt="10">
        <dgm:presLayoutVars>
          <dgm:bulletEnabled val="1"/>
        </dgm:presLayoutVars>
      </dgm:prSet>
      <dgm:spPr/>
    </dgm:pt>
    <dgm:pt modelId="{C81866E7-83C3-4E0A-A6DD-CAD4C044FF87}" type="pres">
      <dgm:prSet presAssocID="{9AFDD8F8-AE1D-4512-9E73-31D774FA5939}" presName="spaceBetweenRectangles" presStyleCnt="0"/>
      <dgm:spPr/>
    </dgm:pt>
    <dgm:pt modelId="{D14B3FE4-471B-4B91-8D25-ECE068D9D4A0}" type="pres">
      <dgm:prSet presAssocID="{98E11775-4BB5-4CB6-9E6E-EEB892983FB9}" presName="parentLin" presStyleCnt="0"/>
      <dgm:spPr/>
    </dgm:pt>
    <dgm:pt modelId="{8CEADF43-ED9E-4B4C-B001-0626F9F9F63B}" type="pres">
      <dgm:prSet presAssocID="{98E11775-4BB5-4CB6-9E6E-EEB892983FB9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B5849818-028E-46F1-9214-42A64F98E54B}" type="pres">
      <dgm:prSet presAssocID="{98E11775-4BB5-4CB6-9E6E-EEB892983FB9}" presName="parentText" presStyleLbl="node1" presStyleIdx="5" presStyleCnt="10" custScaleX="111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AD395-05BA-4F94-9F10-17C2320AF9E8}" type="pres">
      <dgm:prSet presAssocID="{98E11775-4BB5-4CB6-9E6E-EEB892983FB9}" presName="negativeSpace" presStyleCnt="0"/>
      <dgm:spPr/>
    </dgm:pt>
    <dgm:pt modelId="{D0751997-80FB-46E9-89F7-4EA520F37D7C}" type="pres">
      <dgm:prSet presAssocID="{98E11775-4BB5-4CB6-9E6E-EEB892983FB9}" presName="childText" presStyleLbl="conFgAcc1" presStyleIdx="5" presStyleCnt="10">
        <dgm:presLayoutVars>
          <dgm:bulletEnabled val="1"/>
        </dgm:presLayoutVars>
      </dgm:prSet>
      <dgm:spPr/>
    </dgm:pt>
    <dgm:pt modelId="{3EF4F131-015A-4A6A-810C-A877E5B503A5}" type="pres">
      <dgm:prSet presAssocID="{AC11E1A4-640F-42AE-8335-372F21315951}" presName="spaceBetweenRectangles" presStyleCnt="0"/>
      <dgm:spPr/>
    </dgm:pt>
    <dgm:pt modelId="{E32A71BD-CB1E-4232-907E-A120F23CF848}" type="pres">
      <dgm:prSet presAssocID="{43D9B114-E38C-4EDD-89CE-CEAC7EBCC834}" presName="parentLin" presStyleCnt="0"/>
      <dgm:spPr/>
    </dgm:pt>
    <dgm:pt modelId="{51EFD23A-263A-4C6D-ABF1-21F7EA1CE115}" type="pres">
      <dgm:prSet presAssocID="{43D9B114-E38C-4EDD-89CE-CEAC7EBCC834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E34AE95E-98E3-417D-BCE6-D6B9D68883A1}" type="pres">
      <dgm:prSet presAssocID="{43D9B114-E38C-4EDD-89CE-CEAC7EBCC834}" presName="parentText" presStyleLbl="node1" presStyleIdx="6" presStyleCnt="10" custScaleX="111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5E6E3-68EA-4A60-AE3E-7B52E4DEF71C}" type="pres">
      <dgm:prSet presAssocID="{43D9B114-E38C-4EDD-89CE-CEAC7EBCC834}" presName="negativeSpace" presStyleCnt="0"/>
      <dgm:spPr/>
    </dgm:pt>
    <dgm:pt modelId="{E26FBB16-5766-4E5A-8AA8-0891286600F0}" type="pres">
      <dgm:prSet presAssocID="{43D9B114-E38C-4EDD-89CE-CEAC7EBCC834}" presName="childText" presStyleLbl="conFgAcc1" presStyleIdx="6" presStyleCnt="10">
        <dgm:presLayoutVars>
          <dgm:bulletEnabled val="1"/>
        </dgm:presLayoutVars>
      </dgm:prSet>
      <dgm:spPr/>
    </dgm:pt>
    <dgm:pt modelId="{E2807CF4-F15A-4C9F-89D3-DBDBBD597441}" type="pres">
      <dgm:prSet presAssocID="{D674A82E-653A-45C6-9744-FB2E4503DB6F}" presName="spaceBetweenRectangles" presStyleCnt="0"/>
      <dgm:spPr/>
    </dgm:pt>
    <dgm:pt modelId="{9AA9538D-6CB8-4948-AE2A-F9C8DB968BE3}" type="pres">
      <dgm:prSet presAssocID="{B2EBEDDE-0889-407D-AACE-527C04192D54}" presName="parentLin" presStyleCnt="0"/>
      <dgm:spPr/>
    </dgm:pt>
    <dgm:pt modelId="{0073E725-A37E-42DE-AA35-DDC5EBB6C079}" type="pres">
      <dgm:prSet presAssocID="{B2EBEDDE-0889-407D-AACE-527C04192D54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8BAB3D49-23E6-4B97-870E-ECB490C4E2FD}" type="pres">
      <dgm:prSet presAssocID="{B2EBEDDE-0889-407D-AACE-527C04192D54}" presName="parentText" presStyleLbl="node1" presStyleIdx="7" presStyleCnt="10" custScaleX="111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CBC3E-6C0F-4FE9-B95C-C7569658527A}" type="pres">
      <dgm:prSet presAssocID="{B2EBEDDE-0889-407D-AACE-527C04192D54}" presName="negativeSpace" presStyleCnt="0"/>
      <dgm:spPr/>
    </dgm:pt>
    <dgm:pt modelId="{60BE8AB2-2D5C-4352-A72E-B7CEA3DD9CCB}" type="pres">
      <dgm:prSet presAssocID="{B2EBEDDE-0889-407D-AACE-527C04192D54}" presName="childText" presStyleLbl="conFgAcc1" presStyleIdx="7" presStyleCnt="10">
        <dgm:presLayoutVars>
          <dgm:bulletEnabled val="1"/>
        </dgm:presLayoutVars>
      </dgm:prSet>
      <dgm:spPr/>
    </dgm:pt>
    <dgm:pt modelId="{556D170F-9B5B-48AD-AE3E-524B322D8ACA}" type="pres">
      <dgm:prSet presAssocID="{18432BD9-99EA-445C-BAC2-C53D55EADA46}" presName="spaceBetweenRectangles" presStyleCnt="0"/>
      <dgm:spPr/>
    </dgm:pt>
    <dgm:pt modelId="{03C9E6B4-6C99-4079-B099-83A2CBA8E40F}" type="pres">
      <dgm:prSet presAssocID="{E1A784D5-3CA8-4D48-919B-E5838AFD7D87}" presName="parentLin" presStyleCnt="0"/>
      <dgm:spPr/>
    </dgm:pt>
    <dgm:pt modelId="{5015F735-A72F-402E-81F9-600999EE957F}" type="pres">
      <dgm:prSet presAssocID="{E1A784D5-3CA8-4D48-919B-E5838AFD7D87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BC9571EE-50AE-459F-B4AC-B63FB7915FD0}" type="pres">
      <dgm:prSet presAssocID="{E1A784D5-3CA8-4D48-919B-E5838AFD7D87}" presName="parentText" presStyleLbl="node1" presStyleIdx="8" presStyleCnt="10" custScaleX="111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6D755-8106-4053-9636-B969F59ED2BC}" type="pres">
      <dgm:prSet presAssocID="{E1A784D5-3CA8-4D48-919B-E5838AFD7D87}" presName="negativeSpace" presStyleCnt="0"/>
      <dgm:spPr/>
    </dgm:pt>
    <dgm:pt modelId="{7F926B63-BC72-435B-A644-9614983EFDA1}" type="pres">
      <dgm:prSet presAssocID="{E1A784D5-3CA8-4D48-919B-E5838AFD7D87}" presName="childText" presStyleLbl="conFgAcc1" presStyleIdx="8" presStyleCnt="10">
        <dgm:presLayoutVars>
          <dgm:bulletEnabled val="1"/>
        </dgm:presLayoutVars>
      </dgm:prSet>
      <dgm:spPr/>
    </dgm:pt>
    <dgm:pt modelId="{E2C0575E-0058-494B-B412-3D822CDA0009}" type="pres">
      <dgm:prSet presAssocID="{4ABF3E57-5D4C-4B4B-A883-2781D8803DFE}" presName="spaceBetweenRectangles" presStyleCnt="0"/>
      <dgm:spPr/>
    </dgm:pt>
    <dgm:pt modelId="{7CA053BF-EDDE-4F86-9F89-37894A113540}" type="pres">
      <dgm:prSet presAssocID="{92B7818D-3850-4645-80B8-7EFF8FAFCA86}" presName="parentLin" presStyleCnt="0"/>
      <dgm:spPr/>
    </dgm:pt>
    <dgm:pt modelId="{F8072DFF-77F1-4059-AAE2-1C07C196AB0D}" type="pres">
      <dgm:prSet presAssocID="{92B7818D-3850-4645-80B8-7EFF8FAFCA86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CD9C123D-6555-431E-983F-93A2BD50F4BD}" type="pres">
      <dgm:prSet presAssocID="{92B7818D-3850-4645-80B8-7EFF8FAFCA86}" presName="parentText" presStyleLbl="node1" presStyleIdx="9" presStyleCnt="10" custScaleX="111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CADA3-23D3-4DBB-8987-A25C87016EEE}" type="pres">
      <dgm:prSet presAssocID="{92B7818D-3850-4645-80B8-7EFF8FAFCA86}" presName="negativeSpace" presStyleCnt="0"/>
      <dgm:spPr/>
    </dgm:pt>
    <dgm:pt modelId="{D32222DD-EA6D-429E-BE0E-0323228BA318}" type="pres">
      <dgm:prSet presAssocID="{92B7818D-3850-4645-80B8-7EFF8FAFCA86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BAE6320E-944E-40E1-8559-B6B6957E132B}" type="presOf" srcId="{92B7818D-3850-4645-80B8-7EFF8FAFCA86}" destId="{F8072DFF-77F1-4059-AAE2-1C07C196AB0D}" srcOrd="0" destOrd="0" presId="urn:microsoft.com/office/officeart/2005/8/layout/list1"/>
    <dgm:cxn modelId="{B6D7ACEE-FDE0-4832-8892-F7856960FB18}" type="presOf" srcId="{E1A784D5-3CA8-4D48-919B-E5838AFD7D87}" destId="{BC9571EE-50AE-459F-B4AC-B63FB7915FD0}" srcOrd="1" destOrd="0" presId="urn:microsoft.com/office/officeart/2005/8/layout/list1"/>
    <dgm:cxn modelId="{5FDD2F7D-E8A0-4718-97BD-14303DDF3752}" type="presOf" srcId="{51BAF428-9EDF-4FE0-B23C-3D715AA2B004}" destId="{3E8B8828-B4D6-4074-B163-AB1D481E71EC}" srcOrd="1" destOrd="0" presId="urn:microsoft.com/office/officeart/2005/8/layout/list1"/>
    <dgm:cxn modelId="{91FAC9DD-0E32-44E8-B23A-932146E77727}" type="presOf" srcId="{21DC49D2-1DD3-4815-9ABA-AC08568E213D}" destId="{A4C5F155-E56E-4479-9DCE-27D561BB2E25}" srcOrd="0" destOrd="0" presId="urn:microsoft.com/office/officeart/2005/8/layout/list1"/>
    <dgm:cxn modelId="{DAD4B452-CE9B-4787-9283-12E9B31A3E90}" srcId="{5F3DB2EE-B17C-4823-B121-05E8E613DC08}" destId="{E0339A24-8557-4FD3-B949-3AA2268BD1F4}" srcOrd="3" destOrd="0" parTransId="{E9FF8F79-4376-4C0F-A56F-C6034744BB36}" sibTransId="{E4BC6BB6-C534-4BA3-B668-F1A230B1FE3D}"/>
    <dgm:cxn modelId="{63924592-78C3-4425-A2C4-CFCAC1CC43AA}" type="presOf" srcId="{51BAF428-9EDF-4FE0-B23C-3D715AA2B004}" destId="{006D40E7-ADB6-4858-A492-7A8802D01439}" srcOrd="0" destOrd="0" presId="urn:microsoft.com/office/officeart/2005/8/layout/list1"/>
    <dgm:cxn modelId="{780CAB5D-B6D1-4628-A29A-B45270B32A63}" srcId="{5F3DB2EE-B17C-4823-B121-05E8E613DC08}" destId="{98E11775-4BB5-4CB6-9E6E-EEB892983FB9}" srcOrd="5" destOrd="0" parTransId="{1B59CE29-E938-4B74-8240-8966661DAEF8}" sibTransId="{AC11E1A4-640F-42AE-8335-372F21315951}"/>
    <dgm:cxn modelId="{03B5A585-5C81-4E98-AFC1-BF2BA58562AA}" type="presOf" srcId="{E7B5B892-533E-46AE-81DF-B22AC17F0D76}" destId="{9C6F3D4B-FF58-4FFE-A83D-91881BE2EEB6}" srcOrd="1" destOrd="0" presId="urn:microsoft.com/office/officeart/2005/8/layout/list1"/>
    <dgm:cxn modelId="{6D61FF1C-4441-4AA0-ABAD-00A465157391}" srcId="{5F3DB2EE-B17C-4823-B121-05E8E613DC08}" destId="{51BAF428-9EDF-4FE0-B23C-3D715AA2B004}" srcOrd="2" destOrd="0" parTransId="{B3E8AC69-85C3-42BB-AE85-A6935110F1FD}" sibTransId="{45783ADD-CCE2-467B-BD24-5E70783195B9}"/>
    <dgm:cxn modelId="{E367E647-BC05-4417-9419-750F2B3DF5E0}" srcId="{5F3DB2EE-B17C-4823-B121-05E8E613DC08}" destId="{B2EBEDDE-0889-407D-AACE-527C04192D54}" srcOrd="7" destOrd="0" parTransId="{2BE251AA-3C66-4399-BAE2-AE1BD3F81EAF}" sibTransId="{18432BD9-99EA-445C-BAC2-C53D55EADA46}"/>
    <dgm:cxn modelId="{985A65A2-2A92-4A07-B16B-E1BCF01D69B3}" type="presOf" srcId="{28F882E5-D366-445D-BA56-1A611DF0815B}" destId="{C3142F11-1A3A-4FDC-BD30-D0AAFC5CB40A}" srcOrd="1" destOrd="0" presId="urn:microsoft.com/office/officeart/2005/8/layout/list1"/>
    <dgm:cxn modelId="{FE9A31CD-BEDB-4632-BEA2-EBAA9E3E08A0}" type="presOf" srcId="{E0339A24-8557-4FD3-B949-3AA2268BD1F4}" destId="{D26773BC-B718-4781-A0E6-53A07F94ACF1}" srcOrd="0" destOrd="0" presId="urn:microsoft.com/office/officeart/2005/8/layout/list1"/>
    <dgm:cxn modelId="{93FA9644-E300-45D8-B7DC-357CCF13C3E5}" type="presOf" srcId="{98E11775-4BB5-4CB6-9E6E-EEB892983FB9}" destId="{8CEADF43-ED9E-4B4C-B001-0626F9F9F63B}" srcOrd="0" destOrd="0" presId="urn:microsoft.com/office/officeart/2005/8/layout/list1"/>
    <dgm:cxn modelId="{0AAD2267-7CE7-46AB-8D3A-B5E26CBA4EB3}" srcId="{51BAF428-9EDF-4FE0-B23C-3D715AA2B004}" destId="{88DDAB1F-D787-4C67-91BE-26BC646D996C}" srcOrd="0" destOrd="0" parTransId="{92F4D6FB-02BD-4BC4-8A01-5207769BF244}" sibTransId="{163DFAA9-616B-4081-97BF-D271084231EA}"/>
    <dgm:cxn modelId="{7BFF7F10-FB84-4C21-9BD3-2D6273585757}" srcId="{5F3DB2EE-B17C-4823-B121-05E8E613DC08}" destId="{21DC49D2-1DD3-4815-9ABA-AC08568E213D}" srcOrd="4" destOrd="0" parTransId="{9702A152-0414-4279-8FA7-395B8AFDE5A6}" sibTransId="{9AFDD8F8-AE1D-4512-9E73-31D774FA5939}"/>
    <dgm:cxn modelId="{03B98795-1B65-49E2-AE5F-75C1A67F769D}" type="presOf" srcId="{98E11775-4BB5-4CB6-9E6E-EEB892983FB9}" destId="{B5849818-028E-46F1-9214-42A64F98E54B}" srcOrd="1" destOrd="0" presId="urn:microsoft.com/office/officeart/2005/8/layout/list1"/>
    <dgm:cxn modelId="{CF9C0CCC-317E-43A8-AF8F-B229ADF88897}" srcId="{5F3DB2EE-B17C-4823-B121-05E8E613DC08}" destId="{43D9B114-E38C-4EDD-89CE-CEAC7EBCC834}" srcOrd="6" destOrd="0" parTransId="{74A9BEC4-2AC7-40A6-9106-E2CE957F0BF8}" sibTransId="{D674A82E-653A-45C6-9744-FB2E4503DB6F}"/>
    <dgm:cxn modelId="{7A605593-EC98-42A4-B2E4-3CF649BB1B3A}" type="presOf" srcId="{E7B5B892-533E-46AE-81DF-B22AC17F0D76}" destId="{727F73E5-5D6A-4871-A7A5-918D78EEE180}" srcOrd="0" destOrd="0" presId="urn:microsoft.com/office/officeart/2005/8/layout/list1"/>
    <dgm:cxn modelId="{D7FCAC7F-4F98-481F-B8D2-ED5C110E82EE}" type="presOf" srcId="{B2EBEDDE-0889-407D-AACE-527C04192D54}" destId="{0073E725-A37E-42DE-AA35-DDC5EBB6C079}" srcOrd="0" destOrd="0" presId="urn:microsoft.com/office/officeart/2005/8/layout/list1"/>
    <dgm:cxn modelId="{C805CFB7-12F1-4CF2-B117-0ADCAA9DE725}" srcId="{5F3DB2EE-B17C-4823-B121-05E8E613DC08}" destId="{E7B5B892-533E-46AE-81DF-B22AC17F0D76}" srcOrd="1" destOrd="0" parTransId="{B7654DE7-9E0B-4B9B-AA6F-CAE1328AC19F}" sibTransId="{E8CFD947-CA1F-428D-8256-10D504A36A02}"/>
    <dgm:cxn modelId="{B5C7F2A2-6AB5-4033-93A0-38A2B80F08D1}" type="presOf" srcId="{E0339A24-8557-4FD3-B949-3AA2268BD1F4}" destId="{4800D761-D125-479D-ABCF-DF8461F598BF}" srcOrd="1" destOrd="0" presId="urn:microsoft.com/office/officeart/2005/8/layout/list1"/>
    <dgm:cxn modelId="{65EDC89E-941B-4EC7-BEE2-E0170050FF4D}" type="presOf" srcId="{43D9B114-E38C-4EDD-89CE-CEAC7EBCC834}" destId="{51EFD23A-263A-4C6D-ABF1-21F7EA1CE115}" srcOrd="0" destOrd="0" presId="urn:microsoft.com/office/officeart/2005/8/layout/list1"/>
    <dgm:cxn modelId="{04039A7B-4561-4525-8AD6-AD342D70C588}" srcId="{5F3DB2EE-B17C-4823-B121-05E8E613DC08}" destId="{92B7818D-3850-4645-80B8-7EFF8FAFCA86}" srcOrd="9" destOrd="0" parTransId="{52E724F5-CACD-43F9-B78A-F06B0A7F3B67}" sibTransId="{EFAC4F2A-FDA0-43A5-9762-2D9B3CEFCE1A}"/>
    <dgm:cxn modelId="{C143EC7D-DA45-45B9-BB11-84C347799B74}" type="presOf" srcId="{21DC49D2-1DD3-4815-9ABA-AC08568E213D}" destId="{5986372F-BB2C-434B-99AF-9FE5331AB650}" srcOrd="1" destOrd="0" presId="urn:microsoft.com/office/officeart/2005/8/layout/list1"/>
    <dgm:cxn modelId="{9B596D69-E06C-4387-8BD8-AFC2B95D114F}" type="presOf" srcId="{43D9B114-E38C-4EDD-89CE-CEAC7EBCC834}" destId="{E34AE95E-98E3-417D-BCE6-D6B9D68883A1}" srcOrd="1" destOrd="0" presId="urn:microsoft.com/office/officeart/2005/8/layout/list1"/>
    <dgm:cxn modelId="{4CA021C1-6713-4C07-B0FF-0F33472C6E55}" type="presOf" srcId="{5F3DB2EE-B17C-4823-B121-05E8E613DC08}" destId="{08D16230-A28C-4929-8D31-B5764C44E98D}" srcOrd="0" destOrd="0" presId="urn:microsoft.com/office/officeart/2005/8/layout/list1"/>
    <dgm:cxn modelId="{BBD96D4C-DDDA-4421-83A0-6CF9C2785927}" srcId="{5F3DB2EE-B17C-4823-B121-05E8E613DC08}" destId="{28F882E5-D366-445D-BA56-1A611DF0815B}" srcOrd="0" destOrd="0" parTransId="{73628EB3-3F93-4A80-BC2C-0FFA993A8D6C}" sibTransId="{8B255B1F-61CC-40A5-8D32-3424DF379379}"/>
    <dgm:cxn modelId="{A954A192-8292-44F3-BC8D-CE3D035260D3}" type="presOf" srcId="{88DDAB1F-D787-4C67-91BE-26BC646D996C}" destId="{F0DE9268-8299-416C-8992-8CFCFB7CA29E}" srcOrd="0" destOrd="0" presId="urn:microsoft.com/office/officeart/2005/8/layout/list1"/>
    <dgm:cxn modelId="{62F7FF9C-C6AC-4996-9CDE-0B0FB25C6E8A}" srcId="{5F3DB2EE-B17C-4823-B121-05E8E613DC08}" destId="{E1A784D5-3CA8-4D48-919B-E5838AFD7D87}" srcOrd="8" destOrd="0" parTransId="{0F39E353-99AA-442B-B1C2-6A7231B1B3CB}" sibTransId="{4ABF3E57-5D4C-4B4B-A883-2781D8803DFE}"/>
    <dgm:cxn modelId="{E954254E-0933-4516-B629-749E04452A48}" type="presOf" srcId="{92B7818D-3850-4645-80B8-7EFF8FAFCA86}" destId="{CD9C123D-6555-431E-983F-93A2BD50F4BD}" srcOrd="1" destOrd="0" presId="urn:microsoft.com/office/officeart/2005/8/layout/list1"/>
    <dgm:cxn modelId="{9E2B45D1-A575-47B0-BA57-2308CA30AE62}" type="presOf" srcId="{28F882E5-D366-445D-BA56-1A611DF0815B}" destId="{F83461B7-1CDE-4413-BC4B-A23FDA07B153}" srcOrd="0" destOrd="0" presId="urn:microsoft.com/office/officeart/2005/8/layout/list1"/>
    <dgm:cxn modelId="{BBD7B10C-AB92-4998-964A-E9D7C1E234FD}" type="presOf" srcId="{B2EBEDDE-0889-407D-AACE-527C04192D54}" destId="{8BAB3D49-23E6-4B97-870E-ECB490C4E2FD}" srcOrd="1" destOrd="0" presId="urn:microsoft.com/office/officeart/2005/8/layout/list1"/>
    <dgm:cxn modelId="{F859EC0C-298B-4D5D-AFE1-D0A4D309CBFE}" type="presOf" srcId="{E1A784D5-3CA8-4D48-919B-E5838AFD7D87}" destId="{5015F735-A72F-402E-81F9-600999EE957F}" srcOrd="0" destOrd="0" presId="urn:microsoft.com/office/officeart/2005/8/layout/list1"/>
    <dgm:cxn modelId="{C7A92BEC-EEBF-46ED-B87B-A512F28066FB}" type="presParOf" srcId="{08D16230-A28C-4929-8D31-B5764C44E98D}" destId="{3224B497-FB8C-4F57-80C9-9CF9CCA2FD76}" srcOrd="0" destOrd="0" presId="urn:microsoft.com/office/officeart/2005/8/layout/list1"/>
    <dgm:cxn modelId="{055D587B-7E4E-4430-BB05-91CEB04080C0}" type="presParOf" srcId="{3224B497-FB8C-4F57-80C9-9CF9CCA2FD76}" destId="{F83461B7-1CDE-4413-BC4B-A23FDA07B153}" srcOrd="0" destOrd="0" presId="urn:microsoft.com/office/officeart/2005/8/layout/list1"/>
    <dgm:cxn modelId="{F1F8D9CB-CC0C-49BE-A253-832C7AA3A4DF}" type="presParOf" srcId="{3224B497-FB8C-4F57-80C9-9CF9CCA2FD76}" destId="{C3142F11-1A3A-4FDC-BD30-D0AAFC5CB40A}" srcOrd="1" destOrd="0" presId="urn:microsoft.com/office/officeart/2005/8/layout/list1"/>
    <dgm:cxn modelId="{4D8A0D7D-37E6-49ED-B895-749BED83943A}" type="presParOf" srcId="{08D16230-A28C-4929-8D31-B5764C44E98D}" destId="{73CB6652-F3A5-438E-BB80-2CAB53E756B2}" srcOrd="1" destOrd="0" presId="urn:microsoft.com/office/officeart/2005/8/layout/list1"/>
    <dgm:cxn modelId="{30C06AF5-7AE4-4C19-AC7D-DBC5F2AF4001}" type="presParOf" srcId="{08D16230-A28C-4929-8D31-B5764C44E98D}" destId="{FD3B15C9-8B16-4581-B529-BB923C99679D}" srcOrd="2" destOrd="0" presId="urn:microsoft.com/office/officeart/2005/8/layout/list1"/>
    <dgm:cxn modelId="{40971FBF-B8C6-4D78-9049-CBAEB29937BC}" type="presParOf" srcId="{08D16230-A28C-4929-8D31-B5764C44E98D}" destId="{EAF52B2A-A360-44C9-B286-3F835B1D5C92}" srcOrd="3" destOrd="0" presId="urn:microsoft.com/office/officeart/2005/8/layout/list1"/>
    <dgm:cxn modelId="{E8334B5C-4275-4CBF-9571-E96E02885221}" type="presParOf" srcId="{08D16230-A28C-4929-8D31-B5764C44E98D}" destId="{1540E368-806B-432F-BC2A-92B9DE7B0D26}" srcOrd="4" destOrd="0" presId="urn:microsoft.com/office/officeart/2005/8/layout/list1"/>
    <dgm:cxn modelId="{00581D67-9484-45B9-AF4C-54449167316E}" type="presParOf" srcId="{1540E368-806B-432F-BC2A-92B9DE7B0D26}" destId="{727F73E5-5D6A-4871-A7A5-918D78EEE180}" srcOrd="0" destOrd="0" presId="urn:microsoft.com/office/officeart/2005/8/layout/list1"/>
    <dgm:cxn modelId="{EFA49C46-4D81-4467-B4A4-B2618BA34BF7}" type="presParOf" srcId="{1540E368-806B-432F-BC2A-92B9DE7B0D26}" destId="{9C6F3D4B-FF58-4FFE-A83D-91881BE2EEB6}" srcOrd="1" destOrd="0" presId="urn:microsoft.com/office/officeart/2005/8/layout/list1"/>
    <dgm:cxn modelId="{2B6C5ECF-FB01-4047-BC50-6C7DF93EB762}" type="presParOf" srcId="{08D16230-A28C-4929-8D31-B5764C44E98D}" destId="{F8790CAA-3DD0-4184-A68C-BA30C5B5BEF1}" srcOrd="5" destOrd="0" presId="urn:microsoft.com/office/officeart/2005/8/layout/list1"/>
    <dgm:cxn modelId="{227AE8F7-E440-452C-978D-4170207230D0}" type="presParOf" srcId="{08D16230-A28C-4929-8D31-B5764C44E98D}" destId="{416B6780-1C4D-48C2-9327-8CED4B6537D0}" srcOrd="6" destOrd="0" presId="urn:microsoft.com/office/officeart/2005/8/layout/list1"/>
    <dgm:cxn modelId="{B021F9A9-5A96-4BA4-85AC-EAB4F3257161}" type="presParOf" srcId="{08D16230-A28C-4929-8D31-B5764C44E98D}" destId="{42205F9A-61D4-4976-B1EE-B49FC1376014}" srcOrd="7" destOrd="0" presId="urn:microsoft.com/office/officeart/2005/8/layout/list1"/>
    <dgm:cxn modelId="{7A46BA8C-0E63-47BA-928E-C7B7D3BC95E3}" type="presParOf" srcId="{08D16230-A28C-4929-8D31-B5764C44E98D}" destId="{72CB15C9-7574-49EC-9730-BA67E31C3960}" srcOrd="8" destOrd="0" presId="urn:microsoft.com/office/officeart/2005/8/layout/list1"/>
    <dgm:cxn modelId="{927C4240-91D2-430F-B4DE-0146777A555B}" type="presParOf" srcId="{72CB15C9-7574-49EC-9730-BA67E31C3960}" destId="{006D40E7-ADB6-4858-A492-7A8802D01439}" srcOrd="0" destOrd="0" presId="urn:microsoft.com/office/officeart/2005/8/layout/list1"/>
    <dgm:cxn modelId="{14EE8FCD-6186-4957-8F62-0126CC48E567}" type="presParOf" srcId="{72CB15C9-7574-49EC-9730-BA67E31C3960}" destId="{3E8B8828-B4D6-4074-B163-AB1D481E71EC}" srcOrd="1" destOrd="0" presId="urn:microsoft.com/office/officeart/2005/8/layout/list1"/>
    <dgm:cxn modelId="{312D6671-5913-4380-8319-BCECE084353B}" type="presParOf" srcId="{08D16230-A28C-4929-8D31-B5764C44E98D}" destId="{B77F5119-AD40-4BCF-BFC2-07E9BCDF4A45}" srcOrd="9" destOrd="0" presId="urn:microsoft.com/office/officeart/2005/8/layout/list1"/>
    <dgm:cxn modelId="{2C5D552F-8FEE-4484-8529-DB73E2A95176}" type="presParOf" srcId="{08D16230-A28C-4929-8D31-B5764C44E98D}" destId="{F0DE9268-8299-416C-8992-8CFCFB7CA29E}" srcOrd="10" destOrd="0" presId="urn:microsoft.com/office/officeart/2005/8/layout/list1"/>
    <dgm:cxn modelId="{63CB5DE2-E813-465A-93CE-5525111D17FE}" type="presParOf" srcId="{08D16230-A28C-4929-8D31-B5764C44E98D}" destId="{199E5BA5-2655-457B-8A9A-4C85BE3CC299}" srcOrd="11" destOrd="0" presId="urn:microsoft.com/office/officeart/2005/8/layout/list1"/>
    <dgm:cxn modelId="{BCF9627D-C195-4FA3-B25F-B56C1BB6B684}" type="presParOf" srcId="{08D16230-A28C-4929-8D31-B5764C44E98D}" destId="{3F501F1F-32CE-4AB3-B7BD-BE7131D6DB8A}" srcOrd="12" destOrd="0" presId="urn:microsoft.com/office/officeart/2005/8/layout/list1"/>
    <dgm:cxn modelId="{92B8FF47-B29A-48AD-AFD8-E1611D9A9326}" type="presParOf" srcId="{3F501F1F-32CE-4AB3-B7BD-BE7131D6DB8A}" destId="{D26773BC-B718-4781-A0E6-53A07F94ACF1}" srcOrd="0" destOrd="0" presId="urn:microsoft.com/office/officeart/2005/8/layout/list1"/>
    <dgm:cxn modelId="{E85D1042-62AC-47AD-89AA-3F23905B582E}" type="presParOf" srcId="{3F501F1F-32CE-4AB3-B7BD-BE7131D6DB8A}" destId="{4800D761-D125-479D-ABCF-DF8461F598BF}" srcOrd="1" destOrd="0" presId="urn:microsoft.com/office/officeart/2005/8/layout/list1"/>
    <dgm:cxn modelId="{E26CCE9A-898D-407A-A280-A587D444F0F1}" type="presParOf" srcId="{08D16230-A28C-4929-8D31-B5764C44E98D}" destId="{48D767FA-6FEB-4DCF-950D-595D6CC8FCCD}" srcOrd="13" destOrd="0" presId="urn:microsoft.com/office/officeart/2005/8/layout/list1"/>
    <dgm:cxn modelId="{E817160F-44F9-4528-85B2-13C3ECE97240}" type="presParOf" srcId="{08D16230-A28C-4929-8D31-B5764C44E98D}" destId="{51115026-2B60-4DD0-9A8E-15177BD2E0FD}" srcOrd="14" destOrd="0" presId="urn:microsoft.com/office/officeart/2005/8/layout/list1"/>
    <dgm:cxn modelId="{0E808CC1-3E0D-44B8-BABC-C43F84C4FFC4}" type="presParOf" srcId="{08D16230-A28C-4929-8D31-B5764C44E98D}" destId="{4E1194F3-43EB-454A-A8A8-45AA46C2E7D1}" srcOrd="15" destOrd="0" presId="urn:microsoft.com/office/officeart/2005/8/layout/list1"/>
    <dgm:cxn modelId="{7DD8E31D-EDCA-45E7-9CDE-D88257721794}" type="presParOf" srcId="{08D16230-A28C-4929-8D31-B5764C44E98D}" destId="{7C8CBA63-CB4D-4A9A-A8C1-743A78D085E9}" srcOrd="16" destOrd="0" presId="urn:microsoft.com/office/officeart/2005/8/layout/list1"/>
    <dgm:cxn modelId="{159AE229-412C-4550-8F9F-F38D1420ED1B}" type="presParOf" srcId="{7C8CBA63-CB4D-4A9A-A8C1-743A78D085E9}" destId="{A4C5F155-E56E-4479-9DCE-27D561BB2E25}" srcOrd="0" destOrd="0" presId="urn:microsoft.com/office/officeart/2005/8/layout/list1"/>
    <dgm:cxn modelId="{768B4FA2-4527-4B61-88B0-EAF29817F4ED}" type="presParOf" srcId="{7C8CBA63-CB4D-4A9A-A8C1-743A78D085E9}" destId="{5986372F-BB2C-434B-99AF-9FE5331AB650}" srcOrd="1" destOrd="0" presId="urn:microsoft.com/office/officeart/2005/8/layout/list1"/>
    <dgm:cxn modelId="{0935FC4A-F32C-4712-8A3A-485EA73B4321}" type="presParOf" srcId="{08D16230-A28C-4929-8D31-B5764C44E98D}" destId="{B2A8EC60-B0C2-40A3-9954-3702F1706076}" srcOrd="17" destOrd="0" presId="urn:microsoft.com/office/officeart/2005/8/layout/list1"/>
    <dgm:cxn modelId="{C19D8999-5B15-4008-A2D9-AD09B12604F5}" type="presParOf" srcId="{08D16230-A28C-4929-8D31-B5764C44E98D}" destId="{84A337AD-8145-4F4C-BE01-8A2749C7A7A0}" srcOrd="18" destOrd="0" presId="urn:microsoft.com/office/officeart/2005/8/layout/list1"/>
    <dgm:cxn modelId="{AEF4B2CC-ECB0-4402-945B-8B25CCDEE352}" type="presParOf" srcId="{08D16230-A28C-4929-8D31-B5764C44E98D}" destId="{C81866E7-83C3-4E0A-A6DD-CAD4C044FF87}" srcOrd="19" destOrd="0" presId="urn:microsoft.com/office/officeart/2005/8/layout/list1"/>
    <dgm:cxn modelId="{3A83BC06-B7C8-4EF8-8746-2EF44AEFC4CF}" type="presParOf" srcId="{08D16230-A28C-4929-8D31-B5764C44E98D}" destId="{D14B3FE4-471B-4B91-8D25-ECE068D9D4A0}" srcOrd="20" destOrd="0" presId="urn:microsoft.com/office/officeart/2005/8/layout/list1"/>
    <dgm:cxn modelId="{71A16A6C-2F6D-49CD-B74E-4B9969374B48}" type="presParOf" srcId="{D14B3FE4-471B-4B91-8D25-ECE068D9D4A0}" destId="{8CEADF43-ED9E-4B4C-B001-0626F9F9F63B}" srcOrd="0" destOrd="0" presId="urn:microsoft.com/office/officeart/2005/8/layout/list1"/>
    <dgm:cxn modelId="{31C42099-1D18-4315-BDA2-2EE551E327CF}" type="presParOf" srcId="{D14B3FE4-471B-4B91-8D25-ECE068D9D4A0}" destId="{B5849818-028E-46F1-9214-42A64F98E54B}" srcOrd="1" destOrd="0" presId="urn:microsoft.com/office/officeart/2005/8/layout/list1"/>
    <dgm:cxn modelId="{948A2A28-616D-4FE6-BD95-887D9B047602}" type="presParOf" srcId="{08D16230-A28C-4929-8D31-B5764C44E98D}" destId="{61EAD395-05BA-4F94-9F10-17C2320AF9E8}" srcOrd="21" destOrd="0" presId="urn:microsoft.com/office/officeart/2005/8/layout/list1"/>
    <dgm:cxn modelId="{8245F291-FF8C-4A44-BBD1-3B3EEBF9545F}" type="presParOf" srcId="{08D16230-A28C-4929-8D31-B5764C44E98D}" destId="{D0751997-80FB-46E9-89F7-4EA520F37D7C}" srcOrd="22" destOrd="0" presId="urn:microsoft.com/office/officeart/2005/8/layout/list1"/>
    <dgm:cxn modelId="{18952451-1AEB-4E59-AB2F-91CEDC13EB87}" type="presParOf" srcId="{08D16230-A28C-4929-8D31-B5764C44E98D}" destId="{3EF4F131-015A-4A6A-810C-A877E5B503A5}" srcOrd="23" destOrd="0" presId="urn:microsoft.com/office/officeart/2005/8/layout/list1"/>
    <dgm:cxn modelId="{489DD01C-82AA-4939-A1B0-7AC8B46950EF}" type="presParOf" srcId="{08D16230-A28C-4929-8D31-B5764C44E98D}" destId="{E32A71BD-CB1E-4232-907E-A120F23CF848}" srcOrd="24" destOrd="0" presId="urn:microsoft.com/office/officeart/2005/8/layout/list1"/>
    <dgm:cxn modelId="{541D5709-2A7E-4F31-BC9A-A60C04DEBBC7}" type="presParOf" srcId="{E32A71BD-CB1E-4232-907E-A120F23CF848}" destId="{51EFD23A-263A-4C6D-ABF1-21F7EA1CE115}" srcOrd="0" destOrd="0" presId="urn:microsoft.com/office/officeart/2005/8/layout/list1"/>
    <dgm:cxn modelId="{58AD2770-9C5E-437D-9811-9C26F8F98C8B}" type="presParOf" srcId="{E32A71BD-CB1E-4232-907E-A120F23CF848}" destId="{E34AE95E-98E3-417D-BCE6-D6B9D68883A1}" srcOrd="1" destOrd="0" presId="urn:microsoft.com/office/officeart/2005/8/layout/list1"/>
    <dgm:cxn modelId="{CF821833-C8BE-4B70-B65F-EFF85925C12C}" type="presParOf" srcId="{08D16230-A28C-4929-8D31-B5764C44E98D}" destId="{D8D5E6E3-68EA-4A60-AE3E-7B52E4DEF71C}" srcOrd="25" destOrd="0" presId="urn:microsoft.com/office/officeart/2005/8/layout/list1"/>
    <dgm:cxn modelId="{8D393415-22E8-4FD9-8FA7-A0783D262C07}" type="presParOf" srcId="{08D16230-A28C-4929-8D31-B5764C44E98D}" destId="{E26FBB16-5766-4E5A-8AA8-0891286600F0}" srcOrd="26" destOrd="0" presId="urn:microsoft.com/office/officeart/2005/8/layout/list1"/>
    <dgm:cxn modelId="{7B3DB9CE-66DD-445B-B618-DC07D8D1CDE7}" type="presParOf" srcId="{08D16230-A28C-4929-8D31-B5764C44E98D}" destId="{E2807CF4-F15A-4C9F-89D3-DBDBBD597441}" srcOrd="27" destOrd="0" presId="urn:microsoft.com/office/officeart/2005/8/layout/list1"/>
    <dgm:cxn modelId="{1E773A45-5044-473B-8EDB-F1B414B07561}" type="presParOf" srcId="{08D16230-A28C-4929-8D31-B5764C44E98D}" destId="{9AA9538D-6CB8-4948-AE2A-F9C8DB968BE3}" srcOrd="28" destOrd="0" presId="urn:microsoft.com/office/officeart/2005/8/layout/list1"/>
    <dgm:cxn modelId="{A11F3CE9-0D19-4923-BA7B-5A6295D2C688}" type="presParOf" srcId="{9AA9538D-6CB8-4948-AE2A-F9C8DB968BE3}" destId="{0073E725-A37E-42DE-AA35-DDC5EBB6C079}" srcOrd="0" destOrd="0" presId="urn:microsoft.com/office/officeart/2005/8/layout/list1"/>
    <dgm:cxn modelId="{28960A36-CA35-4CB5-A786-8911D56666A1}" type="presParOf" srcId="{9AA9538D-6CB8-4948-AE2A-F9C8DB968BE3}" destId="{8BAB3D49-23E6-4B97-870E-ECB490C4E2FD}" srcOrd="1" destOrd="0" presId="urn:microsoft.com/office/officeart/2005/8/layout/list1"/>
    <dgm:cxn modelId="{0D178BBD-A1CB-4CE8-A4FB-BAB2FB7AC152}" type="presParOf" srcId="{08D16230-A28C-4929-8D31-B5764C44E98D}" destId="{BAECBC3E-6C0F-4FE9-B95C-C7569658527A}" srcOrd="29" destOrd="0" presId="urn:microsoft.com/office/officeart/2005/8/layout/list1"/>
    <dgm:cxn modelId="{9B36D88E-2944-4215-8477-8B4375642EB1}" type="presParOf" srcId="{08D16230-A28C-4929-8D31-B5764C44E98D}" destId="{60BE8AB2-2D5C-4352-A72E-B7CEA3DD9CCB}" srcOrd="30" destOrd="0" presId="urn:microsoft.com/office/officeart/2005/8/layout/list1"/>
    <dgm:cxn modelId="{44E605C7-4B34-4B54-A342-3CBA32A53819}" type="presParOf" srcId="{08D16230-A28C-4929-8D31-B5764C44E98D}" destId="{556D170F-9B5B-48AD-AE3E-524B322D8ACA}" srcOrd="31" destOrd="0" presId="urn:microsoft.com/office/officeart/2005/8/layout/list1"/>
    <dgm:cxn modelId="{3E12FB0A-C303-44DE-BDEC-A2015C958BBD}" type="presParOf" srcId="{08D16230-A28C-4929-8D31-B5764C44E98D}" destId="{03C9E6B4-6C99-4079-B099-83A2CBA8E40F}" srcOrd="32" destOrd="0" presId="urn:microsoft.com/office/officeart/2005/8/layout/list1"/>
    <dgm:cxn modelId="{938860EC-7D55-48BB-B31E-522CC7E44D06}" type="presParOf" srcId="{03C9E6B4-6C99-4079-B099-83A2CBA8E40F}" destId="{5015F735-A72F-402E-81F9-600999EE957F}" srcOrd="0" destOrd="0" presId="urn:microsoft.com/office/officeart/2005/8/layout/list1"/>
    <dgm:cxn modelId="{384BCBF8-8693-4660-8C1C-0972AB4D4EB2}" type="presParOf" srcId="{03C9E6B4-6C99-4079-B099-83A2CBA8E40F}" destId="{BC9571EE-50AE-459F-B4AC-B63FB7915FD0}" srcOrd="1" destOrd="0" presId="urn:microsoft.com/office/officeart/2005/8/layout/list1"/>
    <dgm:cxn modelId="{2E8886C4-8132-4F80-8D4D-F6682B8B7210}" type="presParOf" srcId="{08D16230-A28C-4929-8D31-B5764C44E98D}" destId="{09F6D755-8106-4053-9636-B969F59ED2BC}" srcOrd="33" destOrd="0" presId="urn:microsoft.com/office/officeart/2005/8/layout/list1"/>
    <dgm:cxn modelId="{5FA656C8-EE88-4E8B-B21A-2E7CFC2FC4DF}" type="presParOf" srcId="{08D16230-A28C-4929-8D31-B5764C44E98D}" destId="{7F926B63-BC72-435B-A644-9614983EFDA1}" srcOrd="34" destOrd="0" presId="urn:microsoft.com/office/officeart/2005/8/layout/list1"/>
    <dgm:cxn modelId="{321ABF4A-4001-4F71-9FF6-C44893DEBB4E}" type="presParOf" srcId="{08D16230-A28C-4929-8D31-B5764C44E98D}" destId="{E2C0575E-0058-494B-B412-3D822CDA0009}" srcOrd="35" destOrd="0" presId="urn:microsoft.com/office/officeart/2005/8/layout/list1"/>
    <dgm:cxn modelId="{D40E7586-9F03-4506-8516-047477A3E2FE}" type="presParOf" srcId="{08D16230-A28C-4929-8D31-B5764C44E98D}" destId="{7CA053BF-EDDE-4F86-9F89-37894A113540}" srcOrd="36" destOrd="0" presId="urn:microsoft.com/office/officeart/2005/8/layout/list1"/>
    <dgm:cxn modelId="{4C3562A9-3EEC-4196-9A56-CFD310A9F98D}" type="presParOf" srcId="{7CA053BF-EDDE-4F86-9F89-37894A113540}" destId="{F8072DFF-77F1-4059-AAE2-1C07C196AB0D}" srcOrd="0" destOrd="0" presId="urn:microsoft.com/office/officeart/2005/8/layout/list1"/>
    <dgm:cxn modelId="{3F4873CF-29E2-4FAF-9F94-1A926539877C}" type="presParOf" srcId="{7CA053BF-EDDE-4F86-9F89-37894A113540}" destId="{CD9C123D-6555-431E-983F-93A2BD50F4BD}" srcOrd="1" destOrd="0" presId="urn:microsoft.com/office/officeart/2005/8/layout/list1"/>
    <dgm:cxn modelId="{081667D6-8B83-44A7-834D-8622B3B8C318}" type="presParOf" srcId="{08D16230-A28C-4929-8D31-B5764C44E98D}" destId="{870CADA3-23D3-4DBB-8987-A25C87016EEE}" srcOrd="37" destOrd="0" presId="urn:microsoft.com/office/officeart/2005/8/layout/list1"/>
    <dgm:cxn modelId="{B857905F-CF67-4A7A-A170-C9E9F1060118}" type="presParOf" srcId="{08D16230-A28C-4929-8D31-B5764C44E98D}" destId="{D32222DD-EA6D-429E-BE0E-0323228BA318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5F3939-3A11-49A7-B19B-5788B3F41C95}" type="doc">
      <dgm:prSet loTypeId="urn:microsoft.com/office/officeart/2005/8/layout/hierarchy2" loCatId="hierarchy" qsTypeId="urn:microsoft.com/office/officeart/2005/8/quickstyle/simple4" qsCatId="simple" csTypeId="urn:microsoft.com/office/officeart/2005/8/colors/accent4_4" csCatId="accent4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35F20A7E-6F02-45D1-846D-DD3F6AA77299}">
      <dgm:prSet phldrT="[Текст]" custT="1"/>
      <dgm:spPr>
        <a:solidFill>
          <a:schemeClr val="accent4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 smtClean="0"/>
            <a:t>ИКТ-полигон</a:t>
          </a:r>
          <a:endParaRPr lang="ru-RU" sz="1800" b="1" dirty="0"/>
        </a:p>
      </dgm:t>
    </dgm:pt>
    <dgm:pt modelId="{CC35ACD2-BED1-43F6-A87F-F8763FB28BD3}" type="parTrans" cxnId="{7B13065A-B15B-405D-9C18-6DEA0BA14C88}">
      <dgm:prSet/>
      <dgm:spPr/>
      <dgm:t>
        <a:bodyPr/>
        <a:lstStyle/>
        <a:p>
          <a:endParaRPr lang="ru-RU"/>
        </a:p>
      </dgm:t>
    </dgm:pt>
    <dgm:pt modelId="{0811646A-28E9-49B0-BEB9-60EDEC543F9F}" type="sibTrans" cxnId="{7B13065A-B15B-405D-9C18-6DEA0BA14C88}">
      <dgm:prSet/>
      <dgm:spPr/>
      <dgm:t>
        <a:bodyPr/>
        <a:lstStyle/>
        <a:p>
          <a:endParaRPr lang="ru-RU"/>
        </a:p>
      </dgm:t>
    </dgm:pt>
    <dgm:pt modelId="{B370E87E-E1CD-4D4A-A7DB-923BF69A9637}">
      <dgm:prSet phldrT="[Текст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FFFF00"/>
              </a:solidFill>
            </a:rPr>
            <a:t>Образовательная составляющая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F8B45C77-740A-4DC8-A547-64A4031873A9}" type="parTrans" cxnId="{48B93820-8EB5-4AB1-875E-6C69E43795B9}">
      <dgm:prSet/>
      <dgm:spPr>
        <a:ln w="28575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4ECCFB8C-C10D-41BB-8386-1E5A7FEC5F7D}" type="sibTrans" cxnId="{48B93820-8EB5-4AB1-875E-6C69E43795B9}">
      <dgm:prSet/>
      <dgm:spPr/>
      <dgm:t>
        <a:bodyPr/>
        <a:lstStyle/>
        <a:p>
          <a:endParaRPr lang="ru-RU"/>
        </a:p>
      </dgm:t>
    </dgm:pt>
    <dgm:pt modelId="{B69B3C1C-7541-4EB7-A339-790B6F6F4FCF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Bookman Old Style" pitchFamily="18" charset="0"/>
            </a:rPr>
            <a:t>Образовательная программа углубленного изучения информатики.</a:t>
          </a:r>
          <a:endParaRPr lang="ru-RU" sz="1200" dirty="0">
            <a:solidFill>
              <a:schemeClr val="bg1"/>
            </a:solidFill>
            <a:latin typeface="Bookman Old Style" pitchFamily="18" charset="0"/>
          </a:endParaRPr>
        </a:p>
      </dgm:t>
    </dgm:pt>
    <dgm:pt modelId="{E171206C-B619-461D-A5D4-41FC9D87E2A3}" type="parTrans" cxnId="{DD36066C-A093-4C53-B794-A236EFB5206B}">
      <dgm:prSet/>
      <dgm:spPr>
        <a:ln w="1270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981CD62E-5B54-41C8-B516-E5FCB83CB917}" type="sibTrans" cxnId="{DD36066C-A093-4C53-B794-A236EFB5206B}">
      <dgm:prSet/>
      <dgm:spPr/>
      <dgm:t>
        <a:bodyPr/>
        <a:lstStyle/>
        <a:p>
          <a:endParaRPr lang="ru-RU"/>
        </a:p>
      </dgm:t>
    </dgm:pt>
    <dgm:pt modelId="{2CC446ED-C862-4E96-A010-6BB980B11439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Bookman Old Style" pitchFamily="18" charset="0"/>
            </a:rPr>
            <a:t>Фирменные предметы в классах: ТОГИС,  информационно-технологический.</a:t>
          </a:r>
        </a:p>
      </dgm:t>
    </dgm:pt>
    <dgm:pt modelId="{AAD087E2-6233-4CC8-B4B1-AECE2B6FDB00}" type="parTrans" cxnId="{6E4205A5-F379-4985-9450-8939CD9EC73F}">
      <dgm:prSet/>
      <dgm:spPr>
        <a:ln w="1270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75447DF2-AE9F-4A87-8035-CB4E18ABBE6D}" type="sibTrans" cxnId="{6E4205A5-F379-4985-9450-8939CD9EC73F}">
      <dgm:prSet/>
      <dgm:spPr/>
      <dgm:t>
        <a:bodyPr/>
        <a:lstStyle/>
        <a:p>
          <a:endParaRPr lang="ru-RU"/>
        </a:p>
      </dgm:t>
    </dgm:pt>
    <dgm:pt modelId="{698836FF-E94D-4F84-AAE6-DE2562C816CA}">
      <dgm:prSet custT="1"/>
      <dgm:spPr>
        <a:solidFill>
          <a:srgbClr val="66006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b="1" dirty="0" err="1" smtClean="0">
              <a:latin typeface="Bookman Old Style" pitchFamily="18" charset="0"/>
            </a:rPr>
            <a:t>Медиатека</a:t>
          </a:r>
          <a:r>
            <a:rPr lang="ru-RU" sz="1200" dirty="0" smtClean="0"/>
            <a:t> </a:t>
          </a:r>
          <a:endParaRPr lang="ru-RU" sz="1200" dirty="0"/>
        </a:p>
      </dgm:t>
    </dgm:pt>
    <dgm:pt modelId="{E81AEC7D-3E42-444D-90A7-25ECD351B1B2}" type="parTrans" cxnId="{5B026D97-D469-4F0A-A951-DC806BD3F6D2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1D44AEBB-5BF8-41EF-8ADB-B14D11CC7E5B}" type="sibTrans" cxnId="{5B026D97-D469-4F0A-A951-DC806BD3F6D2}">
      <dgm:prSet/>
      <dgm:spPr/>
      <dgm:t>
        <a:bodyPr/>
        <a:lstStyle/>
        <a:p>
          <a:endParaRPr lang="ru-RU"/>
        </a:p>
      </dgm:t>
    </dgm:pt>
    <dgm:pt modelId="{588380EC-7A23-4486-AB20-84D96999C591}">
      <dgm:prSet custT="1"/>
      <dgm:spPr>
        <a:solidFill>
          <a:srgbClr val="66006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b="1" dirty="0" smtClean="0">
              <a:latin typeface="Bookman Old Style" pitchFamily="18" charset="0"/>
            </a:rPr>
            <a:t>Электронная библиотека</a:t>
          </a:r>
          <a:endParaRPr lang="ru-RU" sz="1200" b="1" dirty="0">
            <a:latin typeface="Bookman Old Style" pitchFamily="18" charset="0"/>
          </a:endParaRPr>
        </a:p>
      </dgm:t>
    </dgm:pt>
    <dgm:pt modelId="{8D3B1C03-4B30-495B-8226-92AEAA73FE35}" type="parTrans" cxnId="{277EC5D7-D791-495F-B025-61E2A0FA285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84075EFE-332B-4277-8C0F-7163593209A3}" type="sibTrans" cxnId="{277EC5D7-D791-495F-B025-61E2A0FA2858}">
      <dgm:prSet/>
      <dgm:spPr/>
      <dgm:t>
        <a:bodyPr/>
        <a:lstStyle/>
        <a:p>
          <a:endParaRPr lang="ru-RU"/>
        </a:p>
      </dgm:t>
    </dgm:pt>
    <dgm:pt modelId="{B773EF37-7699-4029-BEAE-E3A249F867FE}">
      <dgm:prSet custT="1"/>
      <dgm:spPr>
        <a:solidFill>
          <a:srgbClr val="66006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b="1" dirty="0" smtClean="0">
              <a:latin typeface="Bookman Old Style" pitchFamily="18" charset="0"/>
            </a:rPr>
            <a:t>Детская телестудия</a:t>
          </a:r>
          <a:endParaRPr lang="ru-RU" sz="1200" b="1" dirty="0">
            <a:latin typeface="Bookman Old Style" pitchFamily="18" charset="0"/>
          </a:endParaRPr>
        </a:p>
      </dgm:t>
    </dgm:pt>
    <dgm:pt modelId="{93D66443-8331-4710-A10B-4A9E7F2ED5CC}" type="parTrans" cxnId="{B5D1D235-C9A9-40C2-8CE3-F32C2643E63B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3C1B4A99-1B01-4A4A-8284-E0C648A24018}" type="sibTrans" cxnId="{B5D1D235-C9A9-40C2-8CE3-F32C2643E63B}">
      <dgm:prSet/>
      <dgm:spPr/>
      <dgm:t>
        <a:bodyPr/>
        <a:lstStyle/>
        <a:p>
          <a:endParaRPr lang="ru-RU"/>
        </a:p>
      </dgm:t>
    </dgm:pt>
    <dgm:pt modelId="{7A308FFD-E83E-420F-9B08-6EE17CC7EEBF}">
      <dgm:prSet custT="1"/>
      <dgm:spPr>
        <a:solidFill>
          <a:srgbClr val="66006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b="1" dirty="0" smtClean="0">
              <a:latin typeface="Bookman Old Style" pitchFamily="18" charset="0"/>
            </a:rPr>
            <a:t>Детская радиостанция</a:t>
          </a:r>
          <a:endParaRPr lang="ru-RU" sz="1200" b="1" dirty="0">
            <a:latin typeface="Bookman Old Style" pitchFamily="18" charset="0"/>
          </a:endParaRPr>
        </a:p>
      </dgm:t>
    </dgm:pt>
    <dgm:pt modelId="{ABBB3AAE-52FC-4A39-A908-96EB20D4BEF4}" type="parTrans" cxnId="{9965F9BE-288D-4BCC-8C61-0A42F16876F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81DA8723-B4B6-4CD9-9964-A33ED90136CB}" type="sibTrans" cxnId="{9965F9BE-288D-4BCC-8C61-0A42F16876FA}">
      <dgm:prSet/>
      <dgm:spPr/>
      <dgm:t>
        <a:bodyPr/>
        <a:lstStyle/>
        <a:p>
          <a:endParaRPr lang="ru-RU"/>
        </a:p>
      </dgm:t>
    </dgm:pt>
    <dgm:pt modelId="{5F160B0A-F82F-49B5-8DFE-0758791ED90E}">
      <dgm:prSet custT="1"/>
      <dgm:spPr>
        <a:solidFill>
          <a:srgbClr val="66006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b="1" dirty="0" smtClean="0">
              <a:latin typeface="Bookman Old Style" pitchFamily="18" charset="0"/>
            </a:rPr>
            <a:t>Школьная типография</a:t>
          </a:r>
          <a:endParaRPr lang="ru-RU" sz="1200" b="1" dirty="0">
            <a:latin typeface="Bookman Old Style" pitchFamily="18" charset="0"/>
          </a:endParaRPr>
        </a:p>
      </dgm:t>
    </dgm:pt>
    <dgm:pt modelId="{CEE52F2E-18BD-4C85-A076-29171736E455}" type="parTrans" cxnId="{EBD4E0F3-A2C8-4031-A9CA-136565567EA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8F0A32F1-FA3A-44E2-8C7D-9CCF36A8EB2A}" type="sibTrans" cxnId="{EBD4E0F3-A2C8-4031-A9CA-136565567EAD}">
      <dgm:prSet/>
      <dgm:spPr/>
      <dgm:t>
        <a:bodyPr/>
        <a:lstStyle/>
        <a:p>
          <a:endParaRPr lang="ru-RU"/>
        </a:p>
      </dgm:t>
    </dgm:pt>
    <dgm:pt modelId="{CE46B48F-C553-4FDE-A226-C6DAA98ECF19}">
      <dgm:prSet custT="1"/>
      <dgm:spPr>
        <a:solidFill>
          <a:srgbClr val="66006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b="1" dirty="0" smtClean="0">
              <a:latin typeface="Bookman Old Style" pitchFamily="18" charset="0"/>
            </a:rPr>
            <a:t>Локальный сервер хранения данных</a:t>
          </a:r>
          <a:endParaRPr lang="ru-RU" sz="1200" b="1" dirty="0">
            <a:latin typeface="Bookman Old Style" pitchFamily="18" charset="0"/>
          </a:endParaRPr>
        </a:p>
      </dgm:t>
    </dgm:pt>
    <dgm:pt modelId="{838FC5A6-24C6-4FC4-9BCA-FF37578B10F1}" type="parTrans" cxnId="{04D6391E-3A60-4F30-905E-275956EC870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7BAE6D3C-28D0-4830-8656-A59A9B6126BE}" type="sibTrans" cxnId="{04D6391E-3A60-4F30-905E-275956EC8700}">
      <dgm:prSet/>
      <dgm:spPr/>
      <dgm:t>
        <a:bodyPr/>
        <a:lstStyle/>
        <a:p>
          <a:endParaRPr lang="ru-RU"/>
        </a:p>
      </dgm:t>
    </dgm:pt>
    <dgm:pt modelId="{DE6565CD-DDBB-438E-A74E-6758D0E3E1CB}">
      <dgm:prSet custT="1"/>
      <dgm:spPr>
        <a:solidFill>
          <a:srgbClr val="66006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b="1" dirty="0" smtClean="0">
              <a:latin typeface="Bookman Old Style" pitchFamily="18" charset="0"/>
            </a:rPr>
            <a:t>Мобильный компьютерный класс</a:t>
          </a:r>
          <a:endParaRPr lang="ru-RU" sz="1200" b="1" dirty="0">
            <a:latin typeface="Bookman Old Style" pitchFamily="18" charset="0"/>
          </a:endParaRPr>
        </a:p>
      </dgm:t>
    </dgm:pt>
    <dgm:pt modelId="{3E7916D3-5486-474F-8AC2-D7ED17509AC9}" type="sibTrans" cxnId="{ED33BDA0-AB23-44D0-A080-6C38E572D591}">
      <dgm:prSet/>
      <dgm:spPr/>
      <dgm:t>
        <a:bodyPr/>
        <a:lstStyle/>
        <a:p>
          <a:endParaRPr lang="ru-RU"/>
        </a:p>
      </dgm:t>
    </dgm:pt>
    <dgm:pt modelId="{242F43BD-5EA5-4A65-AFFB-5DBE04156CE9}" type="parTrans" cxnId="{ED33BDA0-AB23-44D0-A080-6C38E572D59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92DF52FE-C0AF-4D52-A07A-E65556AFFDDB}">
      <dgm:prSet phldrT="[Текст]" custT="1"/>
      <dgm:spPr>
        <a:solidFill>
          <a:srgbClr val="66006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b="1" dirty="0" smtClean="0">
              <a:latin typeface="Bookman Old Style" pitchFamily="18" charset="0"/>
            </a:rPr>
            <a:t>Компьютерные классы (стационарные).</a:t>
          </a:r>
          <a:endParaRPr lang="ru-RU" sz="1200" b="1" dirty="0">
            <a:latin typeface="Bookman Old Style" pitchFamily="18" charset="0"/>
          </a:endParaRPr>
        </a:p>
      </dgm:t>
    </dgm:pt>
    <dgm:pt modelId="{81E74EDA-0D92-4AE6-BF10-F6898A422A80}" type="sibTrans" cxnId="{F94D3FE8-ABD0-46FF-9902-DED407542AAB}">
      <dgm:prSet/>
      <dgm:spPr/>
      <dgm:t>
        <a:bodyPr/>
        <a:lstStyle/>
        <a:p>
          <a:endParaRPr lang="ru-RU"/>
        </a:p>
      </dgm:t>
    </dgm:pt>
    <dgm:pt modelId="{D239B8C4-CC33-4EE2-A634-C3575F47EFC4}" type="parTrans" cxnId="{F94D3FE8-ABD0-46FF-9902-DED407542AAB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D2F63F23-E2D5-406C-BB0B-4356849CECE2}">
      <dgm:prSet phldrT="[Текст]" custT="1"/>
      <dgm:spPr>
        <a:solidFill>
          <a:srgbClr val="66006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b="1" dirty="0" err="1" smtClean="0">
              <a:solidFill>
                <a:srgbClr val="FFFF00"/>
              </a:solidFill>
            </a:rPr>
            <a:t>Технико-технологичес-кая</a:t>
          </a:r>
          <a:r>
            <a:rPr lang="ru-RU" sz="1200" b="1" dirty="0" smtClean="0">
              <a:solidFill>
                <a:srgbClr val="FFFF00"/>
              </a:solidFill>
            </a:rPr>
            <a:t> составляющая</a:t>
          </a:r>
          <a:endParaRPr lang="ru-RU" sz="1200" b="1" dirty="0">
            <a:solidFill>
              <a:srgbClr val="FFFF00"/>
            </a:solidFill>
          </a:endParaRPr>
        </a:p>
      </dgm:t>
    </dgm:pt>
    <dgm:pt modelId="{E77224A1-A63C-4203-8FE8-4A175AD33B61}" type="sibTrans" cxnId="{3E59F1EA-7C90-4A89-81D4-2821785BEDB1}">
      <dgm:prSet/>
      <dgm:spPr/>
      <dgm:t>
        <a:bodyPr/>
        <a:lstStyle/>
        <a:p>
          <a:endParaRPr lang="ru-RU"/>
        </a:p>
      </dgm:t>
    </dgm:pt>
    <dgm:pt modelId="{A2BDA177-CE43-44D3-B18E-4E4612AB6177}" type="parTrans" cxnId="{3E59F1EA-7C90-4A89-81D4-2821785BEDB1}">
      <dgm:prSet/>
      <dgm:spPr>
        <a:ln w="28575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1591BA30-57CB-4558-A5BA-46C1B8C6F5D7}" type="pres">
      <dgm:prSet presAssocID="{FC5F3939-3A11-49A7-B19B-5788B3F41C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9EDF76-D8E7-4503-944C-2DC1702157F3}" type="pres">
      <dgm:prSet presAssocID="{35F20A7E-6F02-45D1-846D-DD3F6AA77299}" presName="roo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2B289C7B-377E-4FB4-AAF0-42C6FD34365B}" type="pres">
      <dgm:prSet presAssocID="{35F20A7E-6F02-45D1-846D-DD3F6AA77299}" presName="LevelOneTextNode" presStyleLbl="node0" presStyleIdx="0" presStyleCnt="1" custScaleX="135555" custScaleY="149410" custLinFactX="-97971" custLinFactNeighborX="-100000" custLinFactNeighborY="28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52DE0A-5DD1-4FBA-9172-AF4C7C837CDA}" type="pres">
      <dgm:prSet presAssocID="{35F20A7E-6F02-45D1-846D-DD3F6AA77299}" presName="level2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24F0BC54-01F8-4E4E-9C24-685C1073F070}" type="pres">
      <dgm:prSet presAssocID="{F8B45C77-740A-4DC8-A547-64A4031873A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E8F7DB8-BCDC-4406-A40E-90FB9671310B}" type="pres">
      <dgm:prSet presAssocID="{F8B45C77-740A-4DC8-A547-64A4031873A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471580B-4F86-420F-8E63-DE9D77DED01F}" type="pres">
      <dgm:prSet presAssocID="{B370E87E-E1CD-4D4A-A7DB-923BF69A9637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B4F70713-FB4B-4E33-A3C6-EA98C6FB2F30}" type="pres">
      <dgm:prSet presAssocID="{B370E87E-E1CD-4D4A-A7DB-923BF69A9637}" presName="LevelTwoTextNode" presStyleLbl="node2" presStyleIdx="0" presStyleCnt="2" custScaleX="153425" custScaleY="178699" custLinFactNeighborX="-23138" custLinFactNeighborY="80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B4DE8-776C-40F8-9CAA-874D4548624F}" type="pres">
      <dgm:prSet presAssocID="{B370E87E-E1CD-4D4A-A7DB-923BF69A9637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FB3E13FB-54EB-4B20-8F31-5B50E9815DFE}" type="pres">
      <dgm:prSet presAssocID="{E171206C-B619-461D-A5D4-41FC9D87E2A3}" presName="conn2-1" presStyleLbl="parChTrans1D3" presStyleIdx="0" presStyleCnt="10"/>
      <dgm:spPr/>
      <dgm:t>
        <a:bodyPr/>
        <a:lstStyle/>
        <a:p>
          <a:endParaRPr lang="ru-RU"/>
        </a:p>
      </dgm:t>
    </dgm:pt>
    <dgm:pt modelId="{5A50CE8A-A4FA-4B85-8CD3-6FEA2993394D}" type="pres">
      <dgm:prSet presAssocID="{E171206C-B619-461D-A5D4-41FC9D87E2A3}" presName="connTx" presStyleLbl="parChTrans1D3" presStyleIdx="0" presStyleCnt="10"/>
      <dgm:spPr/>
      <dgm:t>
        <a:bodyPr/>
        <a:lstStyle/>
        <a:p>
          <a:endParaRPr lang="ru-RU"/>
        </a:p>
      </dgm:t>
    </dgm:pt>
    <dgm:pt modelId="{A2131001-E256-4A87-B6E4-22CA96D3921D}" type="pres">
      <dgm:prSet presAssocID="{B69B3C1C-7541-4EB7-A339-790B6F6F4FCF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D86905E8-F048-4848-9C41-F1D0EE4C0D71}" type="pres">
      <dgm:prSet presAssocID="{B69B3C1C-7541-4EB7-A339-790B6F6F4FCF}" presName="LevelTwoTextNode" presStyleLbl="node3" presStyleIdx="0" presStyleCnt="10" custScaleX="443455" custScaleY="921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5F87B1-57C9-4F57-9D73-BA3DB4C83BE6}" type="pres">
      <dgm:prSet presAssocID="{B69B3C1C-7541-4EB7-A339-790B6F6F4FCF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52661496-0C2B-4EC6-A55D-D0690A488743}" type="pres">
      <dgm:prSet presAssocID="{AAD087E2-6233-4CC8-B4B1-AECE2B6FDB00}" presName="conn2-1" presStyleLbl="parChTrans1D3" presStyleIdx="1" presStyleCnt="10"/>
      <dgm:spPr/>
      <dgm:t>
        <a:bodyPr/>
        <a:lstStyle/>
        <a:p>
          <a:endParaRPr lang="ru-RU"/>
        </a:p>
      </dgm:t>
    </dgm:pt>
    <dgm:pt modelId="{129817A4-1DDF-4E4E-9264-EBCA8FAE723D}" type="pres">
      <dgm:prSet presAssocID="{AAD087E2-6233-4CC8-B4B1-AECE2B6FDB00}" presName="connTx" presStyleLbl="parChTrans1D3" presStyleIdx="1" presStyleCnt="10"/>
      <dgm:spPr/>
      <dgm:t>
        <a:bodyPr/>
        <a:lstStyle/>
        <a:p>
          <a:endParaRPr lang="ru-RU"/>
        </a:p>
      </dgm:t>
    </dgm:pt>
    <dgm:pt modelId="{756A1956-35E8-4D34-AD3C-B3833EAC14EA}" type="pres">
      <dgm:prSet presAssocID="{2CC446ED-C862-4E96-A010-6BB980B11439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B7C4C631-3D5D-4015-AD0E-C31AAC2667EF}" type="pres">
      <dgm:prSet presAssocID="{2CC446ED-C862-4E96-A010-6BB980B11439}" presName="LevelTwoTextNode" presStyleLbl="node3" presStyleIdx="1" presStyleCnt="10" custScaleX="441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833DB-3D42-4ABE-8E13-1EF66915ADAB}" type="pres">
      <dgm:prSet presAssocID="{2CC446ED-C862-4E96-A010-6BB980B11439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AD0040B9-5916-40DC-8DD2-93E475C13286}" type="pres">
      <dgm:prSet presAssocID="{A2BDA177-CE43-44D3-B18E-4E4612AB617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2932E84-FA4C-4F58-9B34-C30A3F534524}" type="pres">
      <dgm:prSet presAssocID="{A2BDA177-CE43-44D3-B18E-4E4612AB617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3B60D63-919B-4A06-89E8-471B5581B0D4}" type="pres">
      <dgm:prSet presAssocID="{D2F63F23-E2D5-406C-BB0B-4356849CECE2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D7ED8E9D-889C-460C-9647-BB4461EF7F40}" type="pres">
      <dgm:prSet presAssocID="{D2F63F23-E2D5-406C-BB0B-4356849CECE2}" presName="LevelTwoTextNode" presStyleLbl="node2" presStyleIdx="1" presStyleCnt="2" custScaleX="145332" custScaleY="178825" custLinFactNeighborX="-30066" custLinFactNeighborY="458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D555E-DECB-4A4B-83B7-95FFCF298F59}" type="pres">
      <dgm:prSet presAssocID="{D2F63F23-E2D5-406C-BB0B-4356849CECE2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373D1BED-DC86-4064-B991-5B405FC0D045}" type="pres">
      <dgm:prSet presAssocID="{D239B8C4-CC33-4EE2-A634-C3575F47EFC4}" presName="conn2-1" presStyleLbl="parChTrans1D3" presStyleIdx="2" presStyleCnt="10"/>
      <dgm:spPr/>
      <dgm:t>
        <a:bodyPr/>
        <a:lstStyle/>
        <a:p>
          <a:endParaRPr lang="ru-RU"/>
        </a:p>
      </dgm:t>
    </dgm:pt>
    <dgm:pt modelId="{1118602E-7C56-40B4-86BB-1A36A17559AE}" type="pres">
      <dgm:prSet presAssocID="{D239B8C4-CC33-4EE2-A634-C3575F47EFC4}" presName="connTx" presStyleLbl="parChTrans1D3" presStyleIdx="2" presStyleCnt="10"/>
      <dgm:spPr/>
      <dgm:t>
        <a:bodyPr/>
        <a:lstStyle/>
        <a:p>
          <a:endParaRPr lang="ru-RU"/>
        </a:p>
      </dgm:t>
    </dgm:pt>
    <dgm:pt modelId="{51CB6E45-DB0C-4CB4-BC3A-EF62DEEAC7B1}" type="pres">
      <dgm:prSet presAssocID="{92DF52FE-C0AF-4D52-A07A-E65556AFFDDB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8772C06F-C9B1-43AD-A7D0-49F9D3AC2E88}" type="pres">
      <dgm:prSet presAssocID="{92DF52FE-C0AF-4D52-A07A-E65556AFFDDB}" presName="LevelTwoTextNode" presStyleLbl="node3" presStyleIdx="2" presStyleCnt="10" custScaleX="4434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3943B1-820D-4793-82B3-00D8F4442649}" type="pres">
      <dgm:prSet presAssocID="{92DF52FE-C0AF-4D52-A07A-E65556AFFDDB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A97CBF2A-B7C8-4461-A447-69A5609AE8D5}" type="pres">
      <dgm:prSet presAssocID="{242F43BD-5EA5-4A65-AFFB-5DBE04156CE9}" presName="conn2-1" presStyleLbl="parChTrans1D3" presStyleIdx="3" presStyleCnt="10"/>
      <dgm:spPr/>
      <dgm:t>
        <a:bodyPr/>
        <a:lstStyle/>
        <a:p>
          <a:endParaRPr lang="ru-RU"/>
        </a:p>
      </dgm:t>
    </dgm:pt>
    <dgm:pt modelId="{1A5081F1-A1ED-4874-8312-5DA62ECED85E}" type="pres">
      <dgm:prSet presAssocID="{242F43BD-5EA5-4A65-AFFB-5DBE04156CE9}" presName="connTx" presStyleLbl="parChTrans1D3" presStyleIdx="3" presStyleCnt="10"/>
      <dgm:spPr/>
      <dgm:t>
        <a:bodyPr/>
        <a:lstStyle/>
        <a:p>
          <a:endParaRPr lang="ru-RU"/>
        </a:p>
      </dgm:t>
    </dgm:pt>
    <dgm:pt modelId="{1F43E546-FC74-41D3-9F96-028A666F73A3}" type="pres">
      <dgm:prSet presAssocID="{DE6565CD-DDBB-438E-A74E-6758D0E3E1CB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AEE9BC4D-2747-4EA8-AD46-7DC8CC5BB3A5}" type="pres">
      <dgm:prSet presAssocID="{DE6565CD-DDBB-438E-A74E-6758D0E3E1CB}" presName="LevelTwoTextNode" presStyleLbl="node3" presStyleIdx="3" presStyleCnt="10" custScaleX="450988" custLinFactNeighborX="-898" custLinFactNeighborY="53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7D036C-AA74-4D7A-B3BD-176765DCBE28}" type="pres">
      <dgm:prSet presAssocID="{DE6565CD-DDBB-438E-A74E-6758D0E3E1CB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DD446AFA-4D32-4662-9893-06F8159F40F3}" type="pres">
      <dgm:prSet presAssocID="{E81AEC7D-3E42-444D-90A7-25ECD351B1B2}" presName="conn2-1" presStyleLbl="parChTrans1D3" presStyleIdx="4" presStyleCnt="10"/>
      <dgm:spPr/>
      <dgm:t>
        <a:bodyPr/>
        <a:lstStyle/>
        <a:p>
          <a:endParaRPr lang="ru-RU"/>
        </a:p>
      </dgm:t>
    </dgm:pt>
    <dgm:pt modelId="{10649C8E-71F5-4C50-ACE4-CD148B93C07D}" type="pres">
      <dgm:prSet presAssocID="{E81AEC7D-3E42-444D-90A7-25ECD351B1B2}" presName="connTx" presStyleLbl="parChTrans1D3" presStyleIdx="4" presStyleCnt="10"/>
      <dgm:spPr/>
      <dgm:t>
        <a:bodyPr/>
        <a:lstStyle/>
        <a:p>
          <a:endParaRPr lang="ru-RU"/>
        </a:p>
      </dgm:t>
    </dgm:pt>
    <dgm:pt modelId="{03907102-9F2E-4C8F-AB7D-B4B2DFB214DB}" type="pres">
      <dgm:prSet presAssocID="{698836FF-E94D-4F84-AAE6-DE2562C816CA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F5345210-A73B-460A-8142-D6B7EB5B5ADE}" type="pres">
      <dgm:prSet presAssocID="{698836FF-E94D-4F84-AAE6-DE2562C816CA}" presName="LevelTwoTextNode" presStyleLbl="node3" presStyleIdx="4" presStyleCnt="10" custScaleX="449749" custScaleY="97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E8905A-5C90-46B7-85B9-318215753BCF}" type="pres">
      <dgm:prSet presAssocID="{698836FF-E94D-4F84-AAE6-DE2562C816CA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9BA83B9C-724C-4EF2-A5C6-464A5C6E68A3}" type="pres">
      <dgm:prSet presAssocID="{8D3B1C03-4B30-495B-8226-92AEAA73FE35}" presName="conn2-1" presStyleLbl="parChTrans1D3" presStyleIdx="5" presStyleCnt="10"/>
      <dgm:spPr/>
      <dgm:t>
        <a:bodyPr/>
        <a:lstStyle/>
        <a:p>
          <a:endParaRPr lang="ru-RU"/>
        </a:p>
      </dgm:t>
    </dgm:pt>
    <dgm:pt modelId="{B0F5FD33-2CE5-4196-9FEB-3C13D4346E25}" type="pres">
      <dgm:prSet presAssocID="{8D3B1C03-4B30-495B-8226-92AEAA73FE35}" presName="connTx" presStyleLbl="parChTrans1D3" presStyleIdx="5" presStyleCnt="10"/>
      <dgm:spPr/>
      <dgm:t>
        <a:bodyPr/>
        <a:lstStyle/>
        <a:p>
          <a:endParaRPr lang="ru-RU"/>
        </a:p>
      </dgm:t>
    </dgm:pt>
    <dgm:pt modelId="{429C3BE1-F6DA-43B5-9F6C-515FDCF340AB}" type="pres">
      <dgm:prSet presAssocID="{588380EC-7A23-4486-AB20-84D96999C591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4B77E0DD-86A3-4C27-AB91-2C74A6EAF5C5}" type="pres">
      <dgm:prSet presAssocID="{588380EC-7A23-4486-AB20-84D96999C591}" presName="LevelTwoTextNode" presStyleLbl="node3" presStyleIdx="5" presStyleCnt="10" custScaleX="447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DC68AA-F3CC-4C86-A30E-6055DFF3A69B}" type="pres">
      <dgm:prSet presAssocID="{588380EC-7A23-4486-AB20-84D96999C591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BE32278C-DB9B-4101-BAD9-A15B77C84CAA}" type="pres">
      <dgm:prSet presAssocID="{93D66443-8331-4710-A10B-4A9E7F2ED5CC}" presName="conn2-1" presStyleLbl="parChTrans1D3" presStyleIdx="6" presStyleCnt="10"/>
      <dgm:spPr/>
      <dgm:t>
        <a:bodyPr/>
        <a:lstStyle/>
        <a:p>
          <a:endParaRPr lang="ru-RU"/>
        </a:p>
      </dgm:t>
    </dgm:pt>
    <dgm:pt modelId="{D789EF84-BCE4-43AF-887E-A930D6CC0E3B}" type="pres">
      <dgm:prSet presAssocID="{93D66443-8331-4710-A10B-4A9E7F2ED5CC}" presName="connTx" presStyleLbl="parChTrans1D3" presStyleIdx="6" presStyleCnt="10"/>
      <dgm:spPr/>
      <dgm:t>
        <a:bodyPr/>
        <a:lstStyle/>
        <a:p>
          <a:endParaRPr lang="ru-RU"/>
        </a:p>
      </dgm:t>
    </dgm:pt>
    <dgm:pt modelId="{51AC91EF-7DB0-4140-B5C0-CFEDD6B77960}" type="pres">
      <dgm:prSet presAssocID="{B773EF37-7699-4029-BEAE-E3A249F867FE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156BDAAB-515B-41D5-B1F7-BB152F8AAADB}" type="pres">
      <dgm:prSet presAssocID="{B773EF37-7699-4029-BEAE-E3A249F867FE}" presName="LevelTwoTextNode" presStyleLbl="node3" presStyleIdx="6" presStyleCnt="10" custScaleX="447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775D5-9807-4C5C-81BE-8519B827A6B8}" type="pres">
      <dgm:prSet presAssocID="{B773EF37-7699-4029-BEAE-E3A249F867FE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A333484D-2433-4788-BFDD-885509FD870C}" type="pres">
      <dgm:prSet presAssocID="{ABBB3AAE-52FC-4A39-A908-96EB20D4BEF4}" presName="conn2-1" presStyleLbl="parChTrans1D3" presStyleIdx="7" presStyleCnt="10"/>
      <dgm:spPr/>
      <dgm:t>
        <a:bodyPr/>
        <a:lstStyle/>
        <a:p>
          <a:endParaRPr lang="ru-RU"/>
        </a:p>
      </dgm:t>
    </dgm:pt>
    <dgm:pt modelId="{7B00B90A-BD49-454A-B70D-23AC13125278}" type="pres">
      <dgm:prSet presAssocID="{ABBB3AAE-52FC-4A39-A908-96EB20D4BEF4}" presName="connTx" presStyleLbl="parChTrans1D3" presStyleIdx="7" presStyleCnt="10"/>
      <dgm:spPr/>
      <dgm:t>
        <a:bodyPr/>
        <a:lstStyle/>
        <a:p>
          <a:endParaRPr lang="ru-RU"/>
        </a:p>
      </dgm:t>
    </dgm:pt>
    <dgm:pt modelId="{5D14F8DE-0D41-4C8D-BED2-788685002C4D}" type="pres">
      <dgm:prSet presAssocID="{7A308FFD-E83E-420F-9B08-6EE17CC7EEBF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FB4C7FC3-072B-4E77-A8A5-EDFE29A85E8C}" type="pres">
      <dgm:prSet presAssocID="{7A308FFD-E83E-420F-9B08-6EE17CC7EEBF}" presName="LevelTwoTextNode" presStyleLbl="node3" presStyleIdx="7" presStyleCnt="10" custScaleX="448521" custScaleY="97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CC110E-9A27-428C-8242-484829C1FF17}" type="pres">
      <dgm:prSet presAssocID="{7A308FFD-E83E-420F-9B08-6EE17CC7EEBF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6D6A80ED-61E5-4DE5-8878-30193DBD4F5D}" type="pres">
      <dgm:prSet presAssocID="{CEE52F2E-18BD-4C85-A076-29171736E455}" presName="conn2-1" presStyleLbl="parChTrans1D3" presStyleIdx="8" presStyleCnt="10"/>
      <dgm:spPr/>
      <dgm:t>
        <a:bodyPr/>
        <a:lstStyle/>
        <a:p>
          <a:endParaRPr lang="ru-RU"/>
        </a:p>
      </dgm:t>
    </dgm:pt>
    <dgm:pt modelId="{385F3FD9-D2EB-42D9-8706-42FFFD5A1272}" type="pres">
      <dgm:prSet presAssocID="{CEE52F2E-18BD-4C85-A076-29171736E455}" presName="connTx" presStyleLbl="parChTrans1D3" presStyleIdx="8" presStyleCnt="10"/>
      <dgm:spPr/>
      <dgm:t>
        <a:bodyPr/>
        <a:lstStyle/>
        <a:p>
          <a:endParaRPr lang="ru-RU"/>
        </a:p>
      </dgm:t>
    </dgm:pt>
    <dgm:pt modelId="{D43D70DB-70CC-41A4-A8ED-00BB8C2AB815}" type="pres">
      <dgm:prSet presAssocID="{5F160B0A-F82F-49B5-8DFE-0758791ED90E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0192A6CE-0B48-4631-BA69-B15D2F8A2E98}" type="pres">
      <dgm:prSet presAssocID="{5F160B0A-F82F-49B5-8DFE-0758791ED90E}" presName="LevelTwoTextNode" presStyleLbl="node3" presStyleIdx="8" presStyleCnt="10" custScaleX="450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60058E-FBDF-4FD2-BCB8-1B862F30584B}" type="pres">
      <dgm:prSet presAssocID="{5F160B0A-F82F-49B5-8DFE-0758791ED90E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A7D1E5ED-6BF4-4D49-B920-EA763AE2C278}" type="pres">
      <dgm:prSet presAssocID="{838FC5A6-24C6-4FC4-9BCA-FF37578B10F1}" presName="conn2-1" presStyleLbl="parChTrans1D3" presStyleIdx="9" presStyleCnt="10"/>
      <dgm:spPr/>
      <dgm:t>
        <a:bodyPr/>
        <a:lstStyle/>
        <a:p>
          <a:endParaRPr lang="ru-RU"/>
        </a:p>
      </dgm:t>
    </dgm:pt>
    <dgm:pt modelId="{D664E998-C581-4105-8D3D-8C8BC01CAAC5}" type="pres">
      <dgm:prSet presAssocID="{838FC5A6-24C6-4FC4-9BCA-FF37578B10F1}" presName="connTx" presStyleLbl="parChTrans1D3" presStyleIdx="9" presStyleCnt="10"/>
      <dgm:spPr/>
      <dgm:t>
        <a:bodyPr/>
        <a:lstStyle/>
        <a:p>
          <a:endParaRPr lang="ru-RU"/>
        </a:p>
      </dgm:t>
    </dgm:pt>
    <dgm:pt modelId="{581178F1-D45D-424F-AB26-27319832D789}" type="pres">
      <dgm:prSet presAssocID="{CE46B48F-C553-4FDE-A226-C6DAA98ECF19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37FBD6B3-52E8-48DC-8D15-8BFFEDCBB7F3}" type="pres">
      <dgm:prSet presAssocID="{CE46B48F-C553-4FDE-A226-C6DAA98ECF19}" presName="LevelTwoTextNode" presStyleLbl="node3" presStyleIdx="9" presStyleCnt="10" custScaleX="449453" custLinFactNeighborX="-898" custLinFactNeighborY="4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1E3B00-F023-4CEF-9E63-9E5358A9DB81}" type="pres">
      <dgm:prSet presAssocID="{CE46B48F-C553-4FDE-A226-C6DAA98ECF19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EBD4E0F3-A2C8-4031-A9CA-136565567EAD}" srcId="{D2F63F23-E2D5-406C-BB0B-4356849CECE2}" destId="{5F160B0A-F82F-49B5-8DFE-0758791ED90E}" srcOrd="6" destOrd="0" parTransId="{CEE52F2E-18BD-4C85-A076-29171736E455}" sibTransId="{8F0A32F1-FA3A-44E2-8C7D-9CCF36A8EB2A}"/>
    <dgm:cxn modelId="{83DB403F-C6C5-4176-882D-6712C82737E8}" type="presOf" srcId="{CE46B48F-C553-4FDE-A226-C6DAA98ECF19}" destId="{37FBD6B3-52E8-48DC-8D15-8BFFEDCBB7F3}" srcOrd="0" destOrd="0" presId="urn:microsoft.com/office/officeart/2005/8/layout/hierarchy2"/>
    <dgm:cxn modelId="{D4E8B2C8-AE39-44B7-9374-66B836BDDC9E}" type="presOf" srcId="{8D3B1C03-4B30-495B-8226-92AEAA73FE35}" destId="{9BA83B9C-724C-4EF2-A5C6-464A5C6E68A3}" srcOrd="0" destOrd="0" presId="urn:microsoft.com/office/officeart/2005/8/layout/hierarchy2"/>
    <dgm:cxn modelId="{B8A1417A-3C6D-4DA7-AC59-3465189C9116}" type="presOf" srcId="{35F20A7E-6F02-45D1-846D-DD3F6AA77299}" destId="{2B289C7B-377E-4FB4-AAF0-42C6FD34365B}" srcOrd="0" destOrd="0" presId="urn:microsoft.com/office/officeart/2005/8/layout/hierarchy2"/>
    <dgm:cxn modelId="{7B13065A-B15B-405D-9C18-6DEA0BA14C88}" srcId="{FC5F3939-3A11-49A7-B19B-5788B3F41C95}" destId="{35F20A7E-6F02-45D1-846D-DD3F6AA77299}" srcOrd="0" destOrd="0" parTransId="{CC35ACD2-BED1-43F6-A87F-F8763FB28BD3}" sibTransId="{0811646A-28E9-49B0-BEB9-60EDEC543F9F}"/>
    <dgm:cxn modelId="{61490A27-646A-4D4A-A364-78A9D19C58AC}" type="presOf" srcId="{FC5F3939-3A11-49A7-B19B-5788B3F41C95}" destId="{1591BA30-57CB-4558-A5BA-46C1B8C6F5D7}" srcOrd="0" destOrd="0" presId="urn:microsoft.com/office/officeart/2005/8/layout/hierarchy2"/>
    <dgm:cxn modelId="{33BF2C0A-B813-47AB-B811-4A190D2F0F0F}" type="presOf" srcId="{93D66443-8331-4710-A10B-4A9E7F2ED5CC}" destId="{BE32278C-DB9B-4101-BAD9-A15B77C84CAA}" srcOrd="0" destOrd="0" presId="urn:microsoft.com/office/officeart/2005/8/layout/hierarchy2"/>
    <dgm:cxn modelId="{55C181F9-CB1C-489D-B2F9-9D0065FC0FCC}" type="presOf" srcId="{8D3B1C03-4B30-495B-8226-92AEAA73FE35}" destId="{B0F5FD33-2CE5-4196-9FEB-3C13D4346E25}" srcOrd="1" destOrd="0" presId="urn:microsoft.com/office/officeart/2005/8/layout/hierarchy2"/>
    <dgm:cxn modelId="{07A34236-BF9E-48AB-8D2C-4406B4913E1C}" type="presOf" srcId="{F8B45C77-740A-4DC8-A547-64A4031873A9}" destId="{0E8F7DB8-BCDC-4406-A40E-90FB9671310B}" srcOrd="1" destOrd="0" presId="urn:microsoft.com/office/officeart/2005/8/layout/hierarchy2"/>
    <dgm:cxn modelId="{F1384235-4CD7-464A-8B16-209C2B7B1601}" type="presOf" srcId="{E81AEC7D-3E42-444D-90A7-25ECD351B1B2}" destId="{DD446AFA-4D32-4662-9893-06F8159F40F3}" srcOrd="0" destOrd="0" presId="urn:microsoft.com/office/officeart/2005/8/layout/hierarchy2"/>
    <dgm:cxn modelId="{B7F86DF0-46C6-480C-80C8-60128D56408A}" type="presOf" srcId="{B773EF37-7699-4029-BEAE-E3A249F867FE}" destId="{156BDAAB-515B-41D5-B1F7-BB152F8AAADB}" srcOrd="0" destOrd="0" presId="urn:microsoft.com/office/officeart/2005/8/layout/hierarchy2"/>
    <dgm:cxn modelId="{0CF9DAF7-8B7A-4956-90AA-CB6CFEF69293}" type="presOf" srcId="{242F43BD-5EA5-4A65-AFFB-5DBE04156CE9}" destId="{1A5081F1-A1ED-4874-8312-5DA62ECED85E}" srcOrd="1" destOrd="0" presId="urn:microsoft.com/office/officeart/2005/8/layout/hierarchy2"/>
    <dgm:cxn modelId="{BD43DEAA-00FC-4176-977A-8246B0F15358}" type="presOf" srcId="{F8B45C77-740A-4DC8-A547-64A4031873A9}" destId="{24F0BC54-01F8-4E4E-9C24-685C1073F070}" srcOrd="0" destOrd="0" presId="urn:microsoft.com/office/officeart/2005/8/layout/hierarchy2"/>
    <dgm:cxn modelId="{A3003E41-AA40-4CB7-B9A8-85B7C15035EF}" type="presOf" srcId="{ABBB3AAE-52FC-4A39-A908-96EB20D4BEF4}" destId="{7B00B90A-BD49-454A-B70D-23AC13125278}" srcOrd="1" destOrd="0" presId="urn:microsoft.com/office/officeart/2005/8/layout/hierarchy2"/>
    <dgm:cxn modelId="{04D6391E-3A60-4F30-905E-275956EC8700}" srcId="{D2F63F23-E2D5-406C-BB0B-4356849CECE2}" destId="{CE46B48F-C553-4FDE-A226-C6DAA98ECF19}" srcOrd="7" destOrd="0" parTransId="{838FC5A6-24C6-4FC4-9BCA-FF37578B10F1}" sibTransId="{7BAE6D3C-28D0-4830-8656-A59A9B6126BE}"/>
    <dgm:cxn modelId="{3F75C92D-6A52-48B8-B971-276364AB1A59}" type="presOf" srcId="{E171206C-B619-461D-A5D4-41FC9D87E2A3}" destId="{5A50CE8A-A4FA-4B85-8CD3-6FEA2993394D}" srcOrd="1" destOrd="0" presId="urn:microsoft.com/office/officeart/2005/8/layout/hierarchy2"/>
    <dgm:cxn modelId="{31B8BD28-E65D-464F-AE20-653E26AB775A}" type="presOf" srcId="{A2BDA177-CE43-44D3-B18E-4E4612AB6177}" destId="{12932E84-FA4C-4F58-9B34-C30A3F534524}" srcOrd="1" destOrd="0" presId="urn:microsoft.com/office/officeart/2005/8/layout/hierarchy2"/>
    <dgm:cxn modelId="{4CC77BD6-0C9E-48D8-8BCE-1AC05A3A4133}" type="presOf" srcId="{5F160B0A-F82F-49B5-8DFE-0758791ED90E}" destId="{0192A6CE-0B48-4631-BA69-B15D2F8A2E98}" srcOrd="0" destOrd="0" presId="urn:microsoft.com/office/officeart/2005/8/layout/hierarchy2"/>
    <dgm:cxn modelId="{F047ED73-97B9-4ADC-82BB-1F225B5C9B31}" type="presOf" srcId="{E81AEC7D-3E42-444D-90A7-25ECD351B1B2}" destId="{10649C8E-71F5-4C50-ACE4-CD148B93C07D}" srcOrd="1" destOrd="0" presId="urn:microsoft.com/office/officeart/2005/8/layout/hierarchy2"/>
    <dgm:cxn modelId="{413E59B2-BFF2-4192-889E-AB8DBA5B8C0A}" type="presOf" srcId="{AAD087E2-6233-4CC8-B4B1-AECE2B6FDB00}" destId="{129817A4-1DDF-4E4E-9264-EBCA8FAE723D}" srcOrd="1" destOrd="0" presId="urn:microsoft.com/office/officeart/2005/8/layout/hierarchy2"/>
    <dgm:cxn modelId="{277EC5D7-D791-495F-B025-61E2A0FA2858}" srcId="{D2F63F23-E2D5-406C-BB0B-4356849CECE2}" destId="{588380EC-7A23-4486-AB20-84D96999C591}" srcOrd="3" destOrd="0" parTransId="{8D3B1C03-4B30-495B-8226-92AEAA73FE35}" sibTransId="{84075EFE-332B-4277-8C0F-7163593209A3}"/>
    <dgm:cxn modelId="{6DE3FF40-76BD-4DFF-9492-BF0D2C5C6AB6}" type="presOf" srcId="{2CC446ED-C862-4E96-A010-6BB980B11439}" destId="{B7C4C631-3D5D-4015-AD0E-C31AAC2667EF}" srcOrd="0" destOrd="0" presId="urn:microsoft.com/office/officeart/2005/8/layout/hierarchy2"/>
    <dgm:cxn modelId="{5B026D97-D469-4F0A-A951-DC806BD3F6D2}" srcId="{D2F63F23-E2D5-406C-BB0B-4356849CECE2}" destId="{698836FF-E94D-4F84-AAE6-DE2562C816CA}" srcOrd="2" destOrd="0" parTransId="{E81AEC7D-3E42-444D-90A7-25ECD351B1B2}" sibTransId="{1D44AEBB-5BF8-41EF-8ADB-B14D11CC7E5B}"/>
    <dgm:cxn modelId="{6E4205A5-F379-4985-9450-8939CD9EC73F}" srcId="{B370E87E-E1CD-4D4A-A7DB-923BF69A9637}" destId="{2CC446ED-C862-4E96-A010-6BB980B11439}" srcOrd="1" destOrd="0" parTransId="{AAD087E2-6233-4CC8-B4B1-AECE2B6FDB00}" sibTransId="{75447DF2-AE9F-4A87-8035-CB4E18ABBE6D}"/>
    <dgm:cxn modelId="{24DB648E-3388-4A3E-8AE7-B89DF4C6DC4D}" type="presOf" srcId="{AAD087E2-6233-4CC8-B4B1-AECE2B6FDB00}" destId="{52661496-0C2B-4EC6-A55D-D0690A488743}" srcOrd="0" destOrd="0" presId="urn:microsoft.com/office/officeart/2005/8/layout/hierarchy2"/>
    <dgm:cxn modelId="{9965F9BE-288D-4BCC-8C61-0A42F16876FA}" srcId="{D2F63F23-E2D5-406C-BB0B-4356849CECE2}" destId="{7A308FFD-E83E-420F-9B08-6EE17CC7EEBF}" srcOrd="5" destOrd="0" parTransId="{ABBB3AAE-52FC-4A39-A908-96EB20D4BEF4}" sibTransId="{81DA8723-B4B6-4CD9-9964-A33ED90136CB}"/>
    <dgm:cxn modelId="{A13898B3-8356-4DE0-9BB8-462BAC19D80B}" type="presOf" srcId="{B69B3C1C-7541-4EB7-A339-790B6F6F4FCF}" destId="{D86905E8-F048-4848-9C41-F1D0EE4C0D71}" srcOrd="0" destOrd="0" presId="urn:microsoft.com/office/officeart/2005/8/layout/hierarchy2"/>
    <dgm:cxn modelId="{3E59F1EA-7C90-4A89-81D4-2821785BEDB1}" srcId="{35F20A7E-6F02-45D1-846D-DD3F6AA77299}" destId="{D2F63F23-E2D5-406C-BB0B-4356849CECE2}" srcOrd="1" destOrd="0" parTransId="{A2BDA177-CE43-44D3-B18E-4E4612AB6177}" sibTransId="{E77224A1-A63C-4203-8FE8-4A175AD33B61}"/>
    <dgm:cxn modelId="{91373EA0-FCDD-4247-A94D-153B2CFDB93A}" type="presOf" srcId="{7A308FFD-E83E-420F-9B08-6EE17CC7EEBF}" destId="{FB4C7FC3-072B-4E77-A8A5-EDFE29A85E8C}" srcOrd="0" destOrd="0" presId="urn:microsoft.com/office/officeart/2005/8/layout/hierarchy2"/>
    <dgm:cxn modelId="{5DABD616-C8DA-468A-A52B-34A39F8F357B}" type="presOf" srcId="{838FC5A6-24C6-4FC4-9BCA-FF37578B10F1}" destId="{D664E998-C581-4105-8D3D-8C8BC01CAAC5}" srcOrd="1" destOrd="0" presId="urn:microsoft.com/office/officeart/2005/8/layout/hierarchy2"/>
    <dgm:cxn modelId="{C9A96BD3-21CE-40BF-9705-E36A0651F7F6}" type="presOf" srcId="{93D66443-8331-4710-A10B-4A9E7F2ED5CC}" destId="{D789EF84-BCE4-43AF-887E-A930D6CC0E3B}" srcOrd="1" destOrd="0" presId="urn:microsoft.com/office/officeart/2005/8/layout/hierarchy2"/>
    <dgm:cxn modelId="{D00E5D4C-0B19-4667-8B67-8C1585FD3211}" type="presOf" srcId="{DE6565CD-DDBB-438E-A74E-6758D0E3E1CB}" destId="{AEE9BC4D-2747-4EA8-AD46-7DC8CC5BB3A5}" srcOrd="0" destOrd="0" presId="urn:microsoft.com/office/officeart/2005/8/layout/hierarchy2"/>
    <dgm:cxn modelId="{BD1C96A7-738F-42D1-8A73-2AC06047BCF5}" type="presOf" srcId="{698836FF-E94D-4F84-AAE6-DE2562C816CA}" destId="{F5345210-A73B-460A-8142-D6B7EB5B5ADE}" srcOrd="0" destOrd="0" presId="urn:microsoft.com/office/officeart/2005/8/layout/hierarchy2"/>
    <dgm:cxn modelId="{8584107A-4284-411A-92B0-23C1A8911028}" type="presOf" srcId="{D239B8C4-CC33-4EE2-A634-C3575F47EFC4}" destId="{373D1BED-DC86-4064-B991-5B405FC0D045}" srcOrd="0" destOrd="0" presId="urn:microsoft.com/office/officeart/2005/8/layout/hierarchy2"/>
    <dgm:cxn modelId="{0D2740EA-B53B-4B00-8D26-FF7F33CDC5FA}" type="presOf" srcId="{D2F63F23-E2D5-406C-BB0B-4356849CECE2}" destId="{D7ED8E9D-889C-460C-9647-BB4461EF7F40}" srcOrd="0" destOrd="0" presId="urn:microsoft.com/office/officeart/2005/8/layout/hierarchy2"/>
    <dgm:cxn modelId="{F94D3FE8-ABD0-46FF-9902-DED407542AAB}" srcId="{D2F63F23-E2D5-406C-BB0B-4356849CECE2}" destId="{92DF52FE-C0AF-4D52-A07A-E65556AFFDDB}" srcOrd="0" destOrd="0" parTransId="{D239B8C4-CC33-4EE2-A634-C3575F47EFC4}" sibTransId="{81E74EDA-0D92-4AE6-BF10-F6898A422A80}"/>
    <dgm:cxn modelId="{454E0811-2EC2-4555-A580-2E37F6B74708}" type="presOf" srcId="{838FC5A6-24C6-4FC4-9BCA-FF37578B10F1}" destId="{A7D1E5ED-6BF4-4D49-B920-EA763AE2C278}" srcOrd="0" destOrd="0" presId="urn:microsoft.com/office/officeart/2005/8/layout/hierarchy2"/>
    <dgm:cxn modelId="{48B93820-8EB5-4AB1-875E-6C69E43795B9}" srcId="{35F20A7E-6F02-45D1-846D-DD3F6AA77299}" destId="{B370E87E-E1CD-4D4A-A7DB-923BF69A9637}" srcOrd="0" destOrd="0" parTransId="{F8B45C77-740A-4DC8-A547-64A4031873A9}" sibTransId="{4ECCFB8C-C10D-41BB-8386-1E5A7FEC5F7D}"/>
    <dgm:cxn modelId="{ED33BDA0-AB23-44D0-A080-6C38E572D591}" srcId="{D2F63F23-E2D5-406C-BB0B-4356849CECE2}" destId="{DE6565CD-DDBB-438E-A74E-6758D0E3E1CB}" srcOrd="1" destOrd="0" parTransId="{242F43BD-5EA5-4A65-AFFB-5DBE04156CE9}" sibTransId="{3E7916D3-5486-474F-8AC2-D7ED17509AC9}"/>
    <dgm:cxn modelId="{F8AC4C71-90AA-4880-96F8-E4A20759E26B}" type="presOf" srcId="{588380EC-7A23-4486-AB20-84D96999C591}" destId="{4B77E0DD-86A3-4C27-AB91-2C74A6EAF5C5}" srcOrd="0" destOrd="0" presId="urn:microsoft.com/office/officeart/2005/8/layout/hierarchy2"/>
    <dgm:cxn modelId="{E87B4A9D-5A4B-4404-8F9B-0E88D3F50CFF}" type="presOf" srcId="{D239B8C4-CC33-4EE2-A634-C3575F47EFC4}" destId="{1118602E-7C56-40B4-86BB-1A36A17559AE}" srcOrd="1" destOrd="0" presId="urn:microsoft.com/office/officeart/2005/8/layout/hierarchy2"/>
    <dgm:cxn modelId="{8DB4663A-B829-4D58-B9A0-DBC0BA6C10C4}" type="presOf" srcId="{CEE52F2E-18BD-4C85-A076-29171736E455}" destId="{385F3FD9-D2EB-42D9-8706-42FFFD5A1272}" srcOrd="1" destOrd="0" presId="urn:microsoft.com/office/officeart/2005/8/layout/hierarchy2"/>
    <dgm:cxn modelId="{E41AE3E5-2DCB-4969-9C19-90BB6777AC38}" type="presOf" srcId="{92DF52FE-C0AF-4D52-A07A-E65556AFFDDB}" destId="{8772C06F-C9B1-43AD-A7D0-49F9D3AC2E88}" srcOrd="0" destOrd="0" presId="urn:microsoft.com/office/officeart/2005/8/layout/hierarchy2"/>
    <dgm:cxn modelId="{C168A78E-C512-45C8-AA74-058D8EB531AF}" type="presOf" srcId="{242F43BD-5EA5-4A65-AFFB-5DBE04156CE9}" destId="{A97CBF2A-B7C8-4461-A447-69A5609AE8D5}" srcOrd="0" destOrd="0" presId="urn:microsoft.com/office/officeart/2005/8/layout/hierarchy2"/>
    <dgm:cxn modelId="{3538FF0F-A0FF-46B8-B0C5-63AF71517C7E}" type="presOf" srcId="{B370E87E-E1CD-4D4A-A7DB-923BF69A9637}" destId="{B4F70713-FB4B-4E33-A3C6-EA98C6FB2F30}" srcOrd="0" destOrd="0" presId="urn:microsoft.com/office/officeart/2005/8/layout/hierarchy2"/>
    <dgm:cxn modelId="{B5D1D235-C9A9-40C2-8CE3-F32C2643E63B}" srcId="{D2F63F23-E2D5-406C-BB0B-4356849CECE2}" destId="{B773EF37-7699-4029-BEAE-E3A249F867FE}" srcOrd="4" destOrd="0" parTransId="{93D66443-8331-4710-A10B-4A9E7F2ED5CC}" sibTransId="{3C1B4A99-1B01-4A4A-8284-E0C648A24018}"/>
    <dgm:cxn modelId="{BE3439CB-707F-4CA3-93B6-05BB32AD1BE4}" type="presOf" srcId="{CEE52F2E-18BD-4C85-A076-29171736E455}" destId="{6D6A80ED-61E5-4DE5-8878-30193DBD4F5D}" srcOrd="0" destOrd="0" presId="urn:microsoft.com/office/officeart/2005/8/layout/hierarchy2"/>
    <dgm:cxn modelId="{DD36066C-A093-4C53-B794-A236EFB5206B}" srcId="{B370E87E-E1CD-4D4A-A7DB-923BF69A9637}" destId="{B69B3C1C-7541-4EB7-A339-790B6F6F4FCF}" srcOrd="0" destOrd="0" parTransId="{E171206C-B619-461D-A5D4-41FC9D87E2A3}" sibTransId="{981CD62E-5B54-41C8-B516-E5FCB83CB917}"/>
    <dgm:cxn modelId="{B4695DEE-F4D8-41BF-963D-5C68AC44B89F}" type="presOf" srcId="{A2BDA177-CE43-44D3-B18E-4E4612AB6177}" destId="{AD0040B9-5916-40DC-8DD2-93E475C13286}" srcOrd="0" destOrd="0" presId="urn:microsoft.com/office/officeart/2005/8/layout/hierarchy2"/>
    <dgm:cxn modelId="{53BEAC41-DE52-43AE-BA72-C735DFC52C0B}" type="presOf" srcId="{ABBB3AAE-52FC-4A39-A908-96EB20D4BEF4}" destId="{A333484D-2433-4788-BFDD-885509FD870C}" srcOrd="0" destOrd="0" presId="urn:microsoft.com/office/officeart/2005/8/layout/hierarchy2"/>
    <dgm:cxn modelId="{B1036427-2B1D-4160-AF4E-177E97D0CE43}" type="presOf" srcId="{E171206C-B619-461D-A5D4-41FC9D87E2A3}" destId="{FB3E13FB-54EB-4B20-8F31-5B50E9815DFE}" srcOrd="0" destOrd="0" presId="urn:microsoft.com/office/officeart/2005/8/layout/hierarchy2"/>
    <dgm:cxn modelId="{12095F4C-D81B-4E73-A516-C1FA98193559}" type="presParOf" srcId="{1591BA30-57CB-4558-A5BA-46C1B8C6F5D7}" destId="{3C9EDF76-D8E7-4503-944C-2DC1702157F3}" srcOrd="0" destOrd="0" presId="urn:microsoft.com/office/officeart/2005/8/layout/hierarchy2"/>
    <dgm:cxn modelId="{8CCB9C66-CAA4-4C28-94B8-3625795FAF19}" type="presParOf" srcId="{3C9EDF76-D8E7-4503-944C-2DC1702157F3}" destId="{2B289C7B-377E-4FB4-AAF0-42C6FD34365B}" srcOrd="0" destOrd="0" presId="urn:microsoft.com/office/officeart/2005/8/layout/hierarchy2"/>
    <dgm:cxn modelId="{06739BF8-9C94-4901-95CF-38B52903B65E}" type="presParOf" srcId="{3C9EDF76-D8E7-4503-944C-2DC1702157F3}" destId="{5F52DE0A-5DD1-4FBA-9172-AF4C7C837CDA}" srcOrd="1" destOrd="0" presId="urn:microsoft.com/office/officeart/2005/8/layout/hierarchy2"/>
    <dgm:cxn modelId="{48AA30C9-A830-42B4-B761-B604EC0978B9}" type="presParOf" srcId="{5F52DE0A-5DD1-4FBA-9172-AF4C7C837CDA}" destId="{24F0BC54-01F8-4E4E-9C24-685C1073F070}" srcOrd="0" destOrd="0" presId="urn:microsoft.com/office/officeart/2005/8/layout/hierarchy2"/>
    <dgm:cxn modelId="{5140F1B8-0303-4913-A271-553C9B9A6B1E}" type="presParOf" srcId="{24F0BC54-01F8-4E4E-9C24-685C1073F070}" destId="{0E8F7DB8-BCDC-4406-A40E-90FB9671310B}" srcOrd="0" destOrd="0" presId="urn:microsoft.com/office/officeart/2005/8/layout/hierarchy2"/>
    <dgm:cxn modelId="{7EA95F9F-07F6-4F13-8139-33161E20F66F}" type="presParOf" srcId="{5F52DE0A-5DD1-4FBA-9172-AF4C7C837CDA}" destId="{5471580B-4F86-420F-8E63-DE9D77DED01F}" srcOrd="1" destOrd="0" presId="urn:microsoft.com/office/officeart/2005/8/layout/hierarchy2"/>
    <dgm:cxn modelId="{5F3690E4-73AF-44AC-8453-E948969E8E56}" type="presParOf" srcId="{5471580B-4F86-420F-8E63-DE9D77DED01F}" destId="{B4F70713-FB4B-4E33-A3C6-EA98C6FB2F30}" srcOrd="0" destOrd="0" presId="urn:microsoft.com/office/officeart/2005/8/layout/hierarchy2"/>
    <dgm:cxn modelId="{B6EAFF3B-D285-445C-849F-031F5F96CE66}" type="presParOf" srcId="{5471580B-4F86-420F-8E63-DE9D77DED01F}" destId="{F1DB4DE8-776C-40F8-9CAA-874D4548624F}" srcOrd="1" destOrd="0" presId="urn:microsoft.com/office/officeart/2005/8/layout/hierarchy2"/>
    <dgm:cxn modelId="{E1AACCA5-6034-4B4C-8FD2-CC631EF6CDB8}" type="presParOf" srcId="{F1DB4DE8-776C-40F8-9CAA-874D4548624F}" destId="{FB3E13FB-54EB-4B20-8F31-5B50E9815DFE}" srcOrd="0" destOrd="0" presId="urn:microsoft.com/office/officeart/2005/8/layout/hierarchy2"/>
    <dgm:cxn modelId="{83957B09-F05E-4655-B3C5-74E3AD8BA999}" type="presParOf" srcId="{FB3E13FB-54EB-4B20-8F31-5B50E9815DFE}" destId="{5A50CE8A-A4FA-4B85-8CD3-6FEA2993394D}" srcOrd="0" destOrd="0" presId="urn:microsoft.com/office/officeart/2005/8/layout/hierarchy2"/>
    <dgm:cxn modelId="{13DB6B0C-710E-4730-A286-1A31E53C1B4E}" type="presParOf" srcId="{F1DB4DE8-776C-40F8-9CAA-874D4548624F}" destId="{A2131001-E256-4A87-B6E4-22CA96D3921D}" srcOrd="1" destOrd="0" presId="urn:microsoft.com/office/officeart/2005/8/layout/hierarchy2"/>
    <dgm:cxn modelId="{A7DB12DB-11B2-4F63-B73A-0875FF330E97}" type="presParOf" srcId="{A2131001-E256-4A87-B6E4-22CA96D3921D}" destId="{D86905E8-F048-4848-9C41-F1D0EE4C0D71}" srcOrd="0" destOrd="0" presId="urn:microsoft.com/office/officeart/2005/8/layout/hierarchy2"/>
    <dgm:cxn modelId="{6B94800D-DCA7-493D-B860-8E382F8F1045}" type="presParOf" srcId="{A2131001-E256-4A87-B6E4-22CA96D3921D}" destId="{155F87B1-57C9-4F57-9D73-BA3DB4C83BE6}" srcOrd="1" destOrd="0" presId="urn:microsoft.com/office/officeart/2005/8/layout/hierarchy2"/>
    <dgm:cxn modelId="{96FE7FEE-9F13-410E-82B0-28C34C41C46D}" type="presParOf" srcId="{F1DB4DE8-776C-40F8-9CAA-874D4548624F}" destId="{52661496-0C2B-4EC6-A55D-D0690A488743}" srcOrd="2" destOrd="0" presId="urn:microsoft.com/office/officeart/2005/8/layout/hierarchy2"/>
    <dgm:cxn modelId="{6E462C46-95D2-4945-9BF1-C0861B5BAC7B}" type="presParOf" srcId="{52661496-0C2B-4EC6-A55D-D0690A488743}" destId="{129817A4-1DDF-4E4E-9264-EBCA8FAE723D}" srcOrd="0" destOrd="0" presId="urn:microsoft.com/office/officeart/2005/8/layout/hierarchy2"/>
    <dgm:cxn modelId="{C12387AC-D292-4FA6-9793-3E86B5602FFF}" type="presParOf" srcId="{F1DB4DE8-776C-40F8-9CAA-874D4548624F}" destId="{756A1956-35E8-4D34-AD3C-B3833EAC14EA}" srcOrd="3" destOrd="0" presId="urn:microsoft.com/office/officeart/2005/8/layout/hierarchy2"/>
    <dgm:cxn modelId="{763A29C5-54F7-4EB6-BD83-FA8D3EE4613C}" type="presParOf" srcId="{756A1956-35E8-4D34-AD3C-B3833EAC14EA}" destId="{B7C4C631-3D5D-4015-AD0E-C31AAC2667EF}" srcOrd="0" destOrd="0" presId="urn:microsoft.com/office/officeart/2005/8/layout/hierarchy2"/>
    <dgm:cxn modelId="{0400C33F-C2F2-4512-8593-072522DDEB15}" type="presParOf" srcId="{756A1956-35E8-4D34-AD3C-B3833EAC14EA}" destId="{47B833DB-3D42-4ABE-8E13-1EF66915ADAB}" srcOrd="1" destOrd="0" presId="urn:microsoft.com/office/officeart/2005/8/layout/hierarchy2"/>
    <dgm:cxn modelId="{91AB9A53-2B0D-454B-BE47-4F70D8A8C354}" type="presParOf" srcId="{5F52DE0A-5DD1-4FBA-9172-AF4C7C837CDA}" destId="{AD0040B9-5916-40DC-8DD2-93E475C13286}" srcOrd="2" destOrd="0" presId="urn:microsoft.com/office/officeart/2005/8/layout/hierarchy2"/>
    <dgm:cxn modelId="{7469EFE1-D66C-4CC0-8FAA-5467E7134BBF}" type="presParOf" srcId="{AD0040B9-5916-40DC-8DD2-93E475C13286}" destId="{12932E84-FA4C-4F58-9B34-C30A3F534524}" srcOrd="0" destOrd="0" presId="urn:microsoft.com/office/officeart/2005/8/layout/hierarchy2"/>
    <dgm:cxn modelId="{8728E0F7-A730-480B-B895-43D0E5FA6D9F}" type="presParOf" srcId="{5F52DE0A-5DD1-4FBA-9172-AF4C7C837CDA}" destId="{C3B60D63-919B-4A06-89E8-471B5581B0D4}" srcOrd="3" destOrd="0" presId="urn:microsoft.com/office/officeart/2005/8/layout/hierarchy2"/>
    <dgm:cxn modelId="{5E3BA5CB-D14A-45E9-A867-3DA9B7822D65}" type="presParOf" srcId="{C3B60D63-919B-4A06-89E8-471B5581B0D4}" destId="{D7ED8E9D-889C-460C-9647-BB4461EF7F40}" srcOrd="0" destOrd="0" presId="urn:microsoft.com/office/officeart/2005/8/layout/hierarchy2"/>
    <dgm:cxn modelId="{52FFE5F9-450E-47B5-BB38-9A7A007C777B}" type="presParOf" srcId="{C3B60D63-919B-4A06-89E8-471B5581B0D4}" destId="{E5CD555E-DECB-4A4B-83B7-95FFCF298F59}" srcOrd="1" destOrd="0" presId="urn:microsoft.com/office/officeart/2005/8/layout/hierarchy2"/>
    <dgm:cxn modelId="{8E7FE4B5-A5E2-4859-A8D6-A4E5B148AB19}" type="presParOf" srcId="{E5CD555E-DECB-4A4B-83B7-95FFCF298F59}" destId="{373D1BED-DC86-4064-B991-5B405FC0D045}" srcOrd="0" destOrd="0" presId="urn:microsoft.com/office/officeart/2005/8/layout/hierarchy2"/>
    <dgm:cxn modelId="{AC5201FE-651D-41D5-852E-FBB31FD6DEDE}" type="presParOf" srcId="{373D1BED-DC86-4064-B991-5B405FC0D045}" destId="{1118602E-7C56-40B4-86BB-1A36A17559AE}" srcOrd="0" destOrd="0" presId="urn:microsoft.com/office/officeart/2005/8/layout/hierarchy2"/>
    <dgm:cxn modelId="{0F0A58BA-769D-4C60-9E25-3CD409AF42FC}" type="presParOf" srcId="{E5CD555E-DECB-4A4B-83B7-95FFCF298F59}" destId="{51CB6E45-DB0C-4CB4-BC3A-EF62DEEAC7B1}" srcOrd="1" destOrd="0" presId="urn:microsoft.com/office/officeart/2005/8/layout/hierarchy2"/>
    <dgm:cxn modelId="{3F9BB4F3-74B5-4C95-82CE-67D7F3D6D3E2}" type="presParOf" srcId="{51CB6E45-DB0C-4CB4-BC3A-EF62DEEAC7B1}" destId="{8772C06F-C9B1-43AD-A7D0-49F9D3AC2E88}" srcOrd="0" destOrd="0" presId="urn:microsoft.com/office/officeart/2005/8/layout/hierarchy2"/>
    <dgm:cxn modelId="{89B829C9-CFB6-4281-ABED-09BF7D1081A2}" type="presParOf" srcId="{51CB6E45-DB0C-4CB4-BC3A-EF62DEEAC7B1}" destId="{B73943B1-820D-4793-82B3-00D8F4442649}" srcOrd="1" destOrd="0" presId="urn:microsoft.com/office/officeart/2005/8/layout/hierarchy2"/>
    <dgm:cxn modelId="{38176259-4E73-4C98-8910-9F5D4E068DE1}" type="presParOf" srcId="{E5CD555E-DECB-4A4B-83B7-95FFCF298F59}" destId="{A97CBF2A-B7C8-4461-A447-69A5609AE8D5}" srcOrd="2" destOrd="0" presId="urn:microsoft.com/office/officeart/2005/8/layout/hierarchy2"/>
    <dgm:cxn modelId="{175E9151-9BA3-451D-A8AF-D27635EF5C3B}" type="presParOf" srcId="{A97CBF2A-B7C8-4461-A447-69A5609AE8D5}" destId="{1A5081F1-A1ED-4874-8312-5DA62ECED85E}" srcOrd="0" destOrd="0" presId="urn:microsoft.com/office/officeart/2005/8/layout/hierarchy2"/>
    <dgm:cxn modelId="{7ACD9D8C-EACA-4BBE-ABBE-964BA4B03DBD}" type="presParOf" srcId="{E5CD555E-DECB-4A4B-83B7-95FFCF298F59}" destId="{1F43E546-FC74-41D3-9F96-028A666F73A3}" srcOrd="3" destOrd="0" presId="urn:microsoft.com/office/officeart/2005/8/layout/hierarchy2"/>
    <dgm:cxn modelId="{ACD4A288-13B7-4ABF-B53B-621F4978D01F}" type="presParOf" srcId="{1F43E546-FC74-41D3-9F96-028A666F73A3}" destId="{AEE9BC4D-2747-4EA8-AD46-7DC8CC5BB3A5}" srcOrd="0" destOrd="0" presId="urn:microsoft.com/office/officeart/2005/8/layout/hierarchy2"/>
    <dgm:cxn modelId="{2E5F6A34-EEB0-4F85-A1F3-FCE6D3F13D9A}" type="presParOf" srcId="{1F43E546-FC74-41D3-9F96-028A666F73A3}" destId="{0B7D036C-AA74-4D7A-B3BD-176765DCBE28}" srcOrd="1" destOrd="0" presId="urn:microsoft.com/office/officeart/2005/8/layout/hierarchy2"/>
    <dgm:cxn modelId="{6DF10542-CA98-40B6-A2C7-CCF1F5107A2A}" type="presParOf" srcId="{E5CD555E-DECB-4A4B-83B7-95FFCF298F59}" destId="{DD446AFA-4D32-4662-9893-06F8159F40F3}" srcOrd="4" destOrd="0" presId="urn:microsoft.com/office/officeart/2005/8/layout/hierarchy2"/>
    <dgm:cxn modelId="{9FD263CA-475B-49C0-A73D-0E4FE56470EB}" type="presParOf" srcId="{DD446AFA-4D32-4662-9893-06F8159F40F3}" destId="{10649C8E-71F5-4C50-ACE4-CD148B93C07D}" srcOrd="0" destOrd="0" presId="urn:microsoft.com/office/officeart/2005/8/layout/hierarchy2"/>
    <dgm:cxn modelId="{EAED0375-D162-4943-BD05-876F1AF16492}" type="presParOf" srcId="{E5CD555E-DECB-4A4B-83B7-95FFCF298F59}" destId="{03907102-9F2E-4C8F-AB7D-B4B2DFB214DB}" srcOrd="5" destOrd="0" presId="urn:microsoft.com/office/officeart/2005/8/layout/hierarchy2"/>
    <dgm:cxn modelId="{D0B74094-6CCC-47A3-9713-4655458AA59E}" type="presParOf" srcId="{03907102-9F2E-4C8F-AB7D-B4B2DFB214DB}" destId="{F5345210-A73B-460A-8142-D6B7EB5B5ADE}" srcOrd="0" destOrd="0" presId="urn:microsoft.com/office/officeart/2005/8/layout/hierarchy2"/>
    <dgm:cxn modelId="{6478409B-4E58-43E8-B124-64140F383844}" type="presParOf" srcId="{03907102-9F2E-4C8F-AB7D-B4B2DFB214DB}" destId="{C9E8905A-5C90-46B7-85B9-318215753BCF}" srcOrd="1" destOrd="0" presId="urn:microsoft.com/office/officeart/2005/8/layout/hierarchy2"/>
    <dgm:cxn modelId="{78BD56ED-55C6-4B86-A9C7-F39F1D0D129A}" type="presParOf" srcId="{E5CD555E-DECB-4A4B-83B7-95FFCF298F59}" destId="{9BA83B9C-724C-4EF2-A5C6-464A5C6E68A3}" srcOrd="6" destOrd="0" presId="urn:microsoft.com/office/officeart/2005/8/layout/hierarchy2"/>
    <dgm:cxn modelId="{1C04250E-DB3D-4D35-9259-BCEAAD6F8B89}" type="presParOf" srcId="{9BA83B9C-724C-4EF2-A5C6-464A5C6E68A3}" destId="{B0F5FD33-2CE5-4196-9FEB-3C13D4346E25}" srcOrd="0" destOrd="0" presId="urn:microsoft.com/office/officeart/2005/8/layout/hierarchy2"/>
    <dgm:cxn modelId="{60A22A80-FC99-41C0-9807-CFFCBA2A3BD2}" type="presParOf" srcId="{E5CD555E-DECB-4A4B-83B7-95FFCF298F59}" destId="{429C3BE1-F6DA-43B5-9F6C-515FDCF340AB}" srcOrd="7" destOrd="0" presId="urn:microsoft.com/office/officeart/2005/8/layout/hierarchy2"/>
    <dgm:cxn modelId="{83DB1FCF-5DE0-4000-B2A2-A21AD7360F85}" type="presParOf" srcId="{429C3BE1-F6DA-43B5-9F6C-515FDCF340AB}" destId="{4B77E0DD-86A3-4C27-AB91-2C74A6EAF5C5}" srcOrd="0" destOrd="0" presId="urn:microsoft.com/office/officeart/2005/8/layout/hierarchy2"/>
    <dgm:cxn modelId="{B77DDC90-3625-4B7A-9AA6-05FFE987C42B}" type="presParOf" srcId="{429C3BE1-F6DA-43B5-9F6C-515FDCF340AB}" destId="{0CDC68AA-F3CC-4C86-A30E-6055DFF3A69B}" srcOrd="1" destOrd="0" presId="urn:microsoft.com/office/officeart/2005/8/layout/hierarchy2"/>
    <dgm:cxn modelId="{0966B31B-E93B-4B9D-920F-E9C0C6AD2441}" type="presParOf" srcId="{E5CD555E-DECB-4A4B-83B7-95FFCF298F59}" destId="{BE32278C-DB9B-4101-BAD9-A15B77C84CAA}" srcOrd="8" destOrd="0" presId="urn:microsoft.com/office/officeart/2005/8/layout/hierarchy2"/>
    <dgm:cxn modelId="{64FEEA08-ADE5-4746-96D5-97E82B493C17}" type="presParOf" srcId="{BE32278C-DB9B-4101-BAD9-A15B77C84CAA}" destId="{D789EF84-BCE4-43AF-887E-A930D6CC0E3B}" srcOrd="0" destOrd="0" presId="urn:microsoft.com/office/officeart/2005/8/layout/hierarchy2"/>
    <dgm:cxn modelId="{B8088E80-93EE-4A47-A19D-20AF53DE51FA}" type="presParOf" srcId="{E5CD555E-DECB-4A4B-83B7-95FFCF298F59}" destId="{51AC91EF-7DB0-4140-B5C0-CFEDD6B77960}" srcOrd="9" destOrd="0" presId="urn:microsoft.com/office/officeart/2005/8/layout/hierarchy2"/>
    <dgm:cxn modelId="{72552973-082F-4BE1-8F8F-349053ADD789}" type="presParOf" srcId="{51AC91EF-7DB0-4140-B5C0-CFEDD6B77960}" destId="{156BDAAB-515B-41D5-B1F7-BB152F8AAADB}" srcOrd="0" destOrd="0" presId="urn:microsoft.com/office/officeart/2005/8/layout/hierarchy2"/>
    <dgm:cxn modelId="{469B94E7-9527-4700-8BAE-A0D385CFA3A9}" type="presParOf" srcId="{51AC91EF-7DB0-4140-B5C0-CFEDD6B77960}" destId="{FFA775D5-9807-4C5C-81BE-8519B827A6B8}" srcOrd="1" destOrd="0" presId="urn:microsoft.com/office/officeart/2005/8/layout/hierarchy2"/>
    <dgm:cxn modelId="{74254328-ED53-4C35-AFFF-A0D1FD19B3A4}" type="presParOf" srcId="{E5CD555E-DECB-4A4B-83B7-95FFCF298F59}" destId="{A333484D-2433-4788-BFDD-885509FD870C}" srcOrd="10" destOrd="0" presId="urn:microsoft.com/office/officeart/2005/8/layout/hierarchy2"/>
    <dgm:cxn modelId="{4BFFAF99-246F-44C9-BCFE-7F85A7C4A13E}" type="presParOf" srcId="{A333484D-2433-4788-BFDD-885509FD870C}" destId="{7B00B90A-BD49-454A-B70D-23AC13125278}" srcOrd="0" destOrd="0" presId="urn:microsoft.com/office/officeart/2005/8/layout/hierarchy2"/>
    <dgm:cxn modelId="{5B8D1499-B545-413D-AF63-537DF2F6F80E}" type="presParOf" srcId="{E5CD555E-DECB-4A4B-83B7-95FFCF298F59}" destId="{5D14F8DE-0D41-4C8D-BED2-788685002C4D}" srcOrd="11" destOrd="0" presId="urn:microsoft.com/office/officeart/2005/8/layout/hierarchy2"/>
    <dgm:cxn modelId="{EDE48AB6-87A1-4047-A209-7FFECD222DA2}" type="presParOf" srcId="{5D14F8DE-0D41-4C8D-BED2-788685002C4D}" destId="{FB4C7FC3-072B-4E77-A8A5-EDFE29A85E8C}" srcOrd="0" destOrd="0" presId="urn:microsoft.com/office/officeart/2005/8/layout/hierarchy2"/>
    <dgm:cxn modelId="{626B946E-8491-4DDC-8781-22897E52D80C}" type="presParOf" srcId="{5D14F8DE-0D41-4C8D-BED2-788685002C4D}" destId="{38CC110E-9A27-428C-8242-484829C1FF17}" srcOrd="1" destOrd="0" presId="urn:microsoft.com/office/officeart/2005/8/layout/hierarchy2"/>
    <dgm:cxn modelId="{0BC517B9-72CF-4BBE-BBE2-DF210FC46EB1}" type="presParOf" srcId="{E5CD555E-DECB-4A4B-83B7-95FFCF298F59}" destId="{6D6A80ED-61E5-4DE5-8878-30193DBD4F5D}" srcOrd="12" destOrd="0" presId="urn:microsoft.com/office/officeart/2005/8/layout/hierarchy2"/>
    <dgm:cxn modelId="{D5F5B28D-7410-4712-B5A8-D12D82D60D45}" type="presParOf" srcId="{6D6A80ED-61E5-4DE5-8878-30193DBD4F5D}" destId="{385F3FD9-D2EB-42D9-8706-42FFFD5A1272}" srcOrd="0" destOrd="0" presId="urn:microsoft.com/office/officeart/2005/8/layout/hierarchy2"/>
    <dgm:cxn modelId="{59941C55-E1A5-4E45-B575-4A1355C96DB2}" type="presParOf" srcId="{E5CD555E-DECB-4A4B-83B7-95FFCF298F59}" destId="{D43D70DB-70CC-41A4-A8ED-00BB8C2AB815}" srcOrd="13" destOrd="0" presId="urn:microsoft.com/office/officeart/2005/8/layout/hierarchy2"/>
    <dgm:cxn modelId="{CB32A64B-2E12-4AF5-859B-0F768698EB9F}" type="presParOf" srcId="{D43D70DB-70CC-41A4-A8ED-00BB8C2AB815}" destId="{0192A6CE-0B48-4631-BA69-B15D2F8A2E98}" srcOrd="0" destOrd="0" presId="urn:microsoft.com/office/officeart/2005/8/layout/hierarchy2"/>
    <dgm:cxn modelId="{A4CF3DBC-1020-44A6-B2FA-A0B0F32EE9CE}" type="presParOf" srcId="{D43D70DB-70CC-41A4-A8ED-00BB8C2AB815}" destId="{A660058E-FBDF-4FD2-BCB8-1B862F30584B}" srcOrd="1" destOrd="0" presId="urn:microsoft.com/office/officeart/2005/8/layout/hierarchy2"/>
    <dgm:cxn modelId="{2EC084DC-161A-4636-B351-8D6CA649FB41}" type="presParOf" srcId="{E5CD555E-DECB-4A4B-83B7-95FFCF298F59}" destId="{A7D1E5ED-6BF4-4D49-B920-EA763AE2C278}" srcOrd="14" destOrd="0" presId="urn:microsoft.com/office/officeart/2005/8/layout/hierarchy2"/>
    <dgm:cxn modelId="{1AEAA84B-A3A5-49FA-9CE1-644EFC0F14E4}" type="presParOf" srcId="{A7D1E5ED-6BF4-4D49-B920-EA763AE2C278}" destId="{D664E998-C581-4105-8D3D-8C8BC01CAAC5}" srcOrd="0" destOrd="0" presId="urn:microsoft.com/office/officeart/2005/8/layout/hierarchy2"/>
    <dgm:cxn modelId="{2343ABB6-7CE0-4DD1-8CAE-1E55204F4871}" type="presParOf" srcId="{E5CD555E-DECB-4A4B-83B7-95FFCF298F59}" destId="{581178F1-D45D-424F-AB26-27319832D789}" srcOrd="15" destOrd="0" presId="urn:microsoft.com/office/officeart/2005/8/layout/hierarchy2"/>
    <dgm:cxn modelId="{E0FAA04D-6326-4F98-B550-63D5082EE114}" type="presParOf" srcId="{581178F1-D45D-424F-AB26-27319832D789}" destId="{37FBD6B3-52E8-48DC-8D15-8BFFEDCBB7F3}" srcOrd="0" destOrd="0" presId="urn:microsoft.com/office/officeart/2005/8/layout/hierarchy2"/>
    <dgm:cxn modelId="{E8A90EBA-3DC0-4C16-B96E-8943A6BD576A}" type="presParOf" srcId="{581178F1-D45D-424F-AB26-27319832D789}" destId="{511E3B00-F023-4CEF-9E63-9E5358A9DB8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243DF6-5C03-465F-B24A-67B8EBAFCD7E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ECF2B-D108-4333-AA99-02164115A417}">
      <dgm:prSet phldrT="[Текст]"/>
      <dgm:spPr/>
      <dgm:t>
        <a:bodyPr/>
        <a:lstStyle/>
        <a:p>
          <a:r>
            <a:rPr lang="ru-RU" b="1" dirty="0" smtClean="0"/>
            <a:t>Наименование класса</a:t>
          </a:r>
          <a:endParaRPr lang="ru-RU" dirty="0"/>
        </a:p>
      </dgm:t>
    </dgm:pt>
    <dgm:pt modelId="{5A66CED3-353B-4CDF-AE61-D11BCFCB9F85}" type="parTrans" cxnId="{74CBB79C-EBEB-48E7-A938-9669B68308C7}">
      <dgm:prSet/>
      <dgm:spPr/>
      <dgm:t>
        <a:bodyPr/>
        <a:lstStyle/>
        <a:p>
          <a:endParaRPr lang="ru-RU"/>
        </a:p>
      </dgm:t>
    </dgm:pt>
    <dgm:pt modelId="{7EAB694A-22A7-4483-91CA-25D6DA1BD8F6}" type="sibTrans" cxnId="{74CBB79C-EBEB-48E7-A938-9669B68308C7}">
      <dgm:prSet/>
      <dgm:spPr/>
      <dgm:t>
        <a:bodyPr/>
        <a:lstStyle/>
        <a:p>
          <a:endParaRPr lang="ru-RU"/>
        </a:p>
      </dgm:t>
    </dgm:pt>
    <dgm:pt modelId="{FFB40C58-CF8D-43DE-8E46-6BB834BC9991}">
      <dgm:prSet phldrT="[Текст]" custT="1"/>
      <dgm:spPr/>
      <dgm:t>
        <a:bodyPr/>
        <a:lstStyle/>
        <a:p>
          <a:r>
            <a:rPr lang="ru-RU" sz="1000" b="1" dirty="0" smtClean="0"/>
            <a:t>Класс «ТОГИС» (Технология Образования в Глобальной Информационной Сети)</a:t>
          </a:r>
          <a:endParaRPr lang="ru-RU" sz="1000" dirty="0"/>
        </a:p>
      </dgm:t>
    </dgm:pt>
    <dgm:pt modelId="{CD64E250-CC33-4231-B9AB-F2384623AC55}" type="parTrans" cxnId="{D750094B-AED8-4761-9FA7-065BEA053B43}">
      <dgm:prSet/>
      <dgm:spPr/>
      <dgm:t>
        <a:bodyPr/>
        <a:lstStyle/>
        <a:p>
          <a:endParaRPr lang="ru-RU"/>
        </a:p>
      </dgm:t>
    </dgm:pt>
    <dgm:pt modelId="{99BA83A3-6A10-4217-A50B-501A306D945F}" type="sibTrans" cxnId="{D750094B-AED8-4761-9FA7-065BEA053B43}">
      <dgm:prSet/>
      <dgm:spPr/>
      <dgm:t>
        <a:bodyPr/>
        <a:lstStyle/>
        <a:p>
          <a:endParaRPr lang="ru-RU"/>
        </a:p>
      </dgm:t>
    </dgm:pt>
    <dgm:pt modelId="{FEFEF31E-25E5-4109-B291-73956C225469}">
      <dgm:prSet phldrT="[Текст]"/>
      <dgm:spPr/>
      <dgm:t>
        <a:bodyPr/>
        <a:lstStyle/>
        <a:p>
          <a:r>
            <a:rPr lang="ru-RU" b="1" dirty="0" smtClean="0"/>
            <a:t>Направленность </a:t>
          </a:r>
          <a:endParaRPr lang="ru-RU" dirty="0"/>
        </a:p>
      </dgm:t>
    </dgm:pt>
    <dgm:pt modelId="{1B80B1C3-3F1F-4B16-8EF5-7F929C211320}" type="parTrans" cxnId="{412CCD0B-9F8B-48A2-B97A-F4A29B4FC974}">
      <dgm:prSet/>
      <dgm:spPr/>
      <dgm:t>
        <a:bodyPr/>
        <a:lstStyle/>
        <a:p>
          <a:endParaRPr lang="ru-RU"/>
        </a:p>
      </dgm:t>
    </dgm:pt>
    <dgm:pt modelId="{0EA25905-A5EA-4DAE-852A-78D575F17410}" type="sibTrans" cxnId="{412CCD0B-9F8B-48A2-B97A-F4A29B4FC974}">
      <dgm:prSet/>
      <dgm:spPr/>
      <dgm:t>
        <a:bodyPr/>
        <a:lstStyle/>
        <a:p>
          <a:endParaRPr lang="ru-RU"/>
        </a:p>
      </dgm:t>
    </dgm:pt>
    <dgm:pt modelId="{4F55831B-1FD5-4BC1-B49E-B641C11C3030}">
      <dgm:prSet phldrT="[Текст]" custT="1"/>
      <dgm:spPr/>
      <dgm:t>
        <a:bodyPr/>
        <a:lstStyle/>
        <a:p>
          <a:r>
            <a:rPr lang="ru-RU" sz="900" dirty="0" smtClean="0"/>
            <a:t>Освоение информационных технологий обучения, освоение компьютерных программ</a:t>
          </a:r>
          <a:endParaRPr lang="ru-RU" sz="900" dirty="0"/>
        </a:p>
      </dgm:t>
    </dgm:pt>
    <dgm:pt modelId="{14BCDE9D-EBE1-4A16-BE16-823AF9CCC8DA}" type="parTrans" cxnId="{57243A88-CBB2-47F4-BD32-C5C7BAC83DA0}">
      <dgm:prSet/>
      <dgm:spPr/>
      <dgm:t>
        <a:bodyPr/>
        <a:lstStyle/>
        <a:p>
          <a:endParaRPr lang="ru-RU"/>
        </a:p>
      </dgm:t>
    </dgm:pt>
    <dgm:pt modelId="{0CCBD763-C836-43E1-A78F-C210436AD1BC}" type="sibTrans" cxnId="{57243A88-CBB2-47F4-BD32-C5C7BAC83DA0}">
      <dgm:prSet/>
      <dgm:spPr/>
      <dgm:t>
        <a:bodyPr/>
        <a:lstStyle/>
        <a:p>
          <a:endParaRPr lang="ru-RU"/>
        </a:p>
      </dgm:t>
    </dgm:pt>
    <dgm:pt modelId="{44F0C685-8535-4E84-8E22-619EEE7BF8FE}">
      <dgm:prSet phldrT="[Текст]"/>
      <dgm:spPr/>
      <dgm:t>
        <a:bodyPr/>
        <a:lstStyle/>
        <a:p>
          <a:r>
            <a:rPr lang="ru-RU" b="1" dirty="0" smtClean="0"/>
            <a:t>Содержание, формы, виды освоения профильной компоненты</a:t>
          </a:r>
          <a:endParaRPr lang="ru-RU" dirty="0"/>
        </a:p>
      </dgm:t>
    </dgm:pt>
    <dgm:pt modelId="{421FD521-1522-4994-A95A-D174FB3C1FAF}" type="parTrans" cxnId="{7EE9F8E5-42CF-4903-A6A5-5DCC1C7DD1B7}">
      <dgm:prSet/>
      <dgm:spPr/>
      <dgm:t>
        <a:bodyPr/>
        <a:lstStyle/>
        <a:p>
          <a:endParaRPr lang="ru-RU"/>
        </a:p>
      </dgm:t>
    </dgm:pt>
    <dgm:pt modelId="{889C9413-DBFC-4F05-A6C0-54EE656B3357}" type="sibTrans" cxnId="{7EE9F8E5-42CF-4903-A6A5-5DCC1C7DD1B7}">
      <dgm:prSet/>
      <dgm:spPr/>
      <dgm:t>
        <a:bodyPr/>
        <a:lstStyle/>
        <a:p>
          <a:endParaRPr lang="ru-RU"/>
        </a:p>
      </dgm:t>
    </dgm:pt>
    <dgm:pt modelId="{276C6E13-4F90-4034-98D4-3DAE606A0DD3}">
      <dgm:prSet phldrT="[Текст]" custT="1"/>
      <dgm:spPr/>
      <dgm:t>
        <a:bodyPr/>
        <a:lstStyle/>
        <a:p>
          <a:r>
            <a:rPr lang="ru-RU" sz="900" dirty="0" smtClean="0"/>
            <a:t>Увеличение доли компьютерных технологий в процессе обучения по всем предметам. Компьютерное проектирование.</a:t>
          </a:r>
          <a:endParaRPr lang="ru-RU" sz="900" dirty="0"/>
        </a:p>
      </dgm:t>
    </dgm:pt>
    <dgm:pt modelId="{F9C518D1-DCBC-4221-B257-58414C115DA2}" type="parTrans" cxnId="{7154FE70-5880-4CBA-A2A4-64B253E6472A}">
      <dgm:prSet/>
      <dgm:spPr/>
      <dgm:t>
        <a:bodyPr/>
        <a:lstStyle/>
        <a:p>
          <a:endParaRPr lang="ru-RU"/>
        </a:p>
      </dgm:t>
    </dgm:pt>
    <dgm:pt modelId="{C4C3AD58-1A2F-4F9F-97E7-9FC9D6BE3E4B}" type="sibTrans" cxnId="{7154FE70-5880-4CBA-A2A4-64B253E6472A}">
      <dgm:prSet/>
      <dgm:spPr/>
      <dgm:t>
        <a:bodyPr/>
        <a:lstStyle/>
        <a:p>
          <a:endParaRPr lang="ru-RU"/>
        </a:p>
      </dgm:t>
    </dgm:pt>
    <dgm:pt modelId="{AD9D57D6-BB40-4558-BE67-314833E39368}">
      <dgm:prSet phldrT="[Текст]"/>
      <dgm:spPr/>
      <dgm:t>
        <a:bodyPr/>
        <a:lstStyle/>
        <a:p>
          <a:r>
            <a:rPr lang="ru-RU" b="1" dirty="0" smtClean="0"/>
            <a:t>Специальные дисциплины</a:t>
          </a:r>
          <a:endParaRPr lang="ru-RU" dirty="0"/>
        </a:p>
      </dgm:t>
    </dgm:pt>
    <dgm:pt modelId="{DF45AAF8-97A9-457C-A471-07C98EF0B534}" type="parTrans" cxnId="{508423F7-AB2F-471F-B8E4-6521115E7C35}">
      <dgm:prSet/>
      <dgm:spPr/>
      <dgm:t>
        <a:bodyPr/>
        <a:lstStyle/>
        <a:p>
          <a:endParaRPr lang="ru-RU"/>
        </a:p>
      </dgm:t>
    </dgm:pt>
    <dgm:pt modelId="{3BAB47E4-5CC9-4E87-A446-127025EA32AB}" type="sibTrans" cxnId="{508423F7-AB2F-471F-B8E4-6521115E7C35}">
      <dgm:prSet/>
      <dgm:spPr/>
      <dgm:t>
        <a:bodyPr/>
        <a:lstStyle/>
        <a:p>
          <a:endParaRPr lang="ru-RU"/>
        </a:p>
      </dgm:t>
    </dgm:pt>
    <dgm:pt modelId="{6AEEE089-DED0-45D6-AA2D-4EF4D2F66B2B}">
      <dgm:prSet phldrT="[Текст]"/>
      <dgm:spPr/>
      <dgm:t>
        <a:bodyPr/>
        <a:lstStyle/>
        <a:p>
          <a:r>
            <a:rPr lang="ru-RU" b="1" dirty="0" smtClean="0"/>
            <a:t>Фирма-партнер</a:t>
          </a:r>
          <a:endParaRPr lang="ru-RU" dirty="0"/>
        </a:p>
      </dgm:t>
    </dgm:pt>
    <dgm:pt modelId="{C64D7FDD-AE67-465F-A4FD-E06A3C53DB8A}" type="parTrans" cxnId="{8A3FFBB7-7DF0-4F9E-9C78-43EA9A97C378}">
      <dgm:prSet/>
      <dgm:spPr/>
      <dgm:t>
        <a:bodyPr/>
        <a:lstStyle/>
        <a:p>
          <a:endParaRPr lang="ru-RU"/>
        </a:p>
      </dgm:t>
    </dgm:pt>
    <dgm:pt modelId="{7CA51083-A899-4842-A24B-203B124A764E}" type="sibTrans" cxnId="{8A3FFBB7-7DF0-4F9E-9C78-43EA9A97C378}">
      <dgm:prSet/>
      <dgm:spPr/>
      <dgm:t>
        <a:bodyPr/>
        <a:lstStyle/>
        <a:p>
          <a:endParaRPr lang="ru-RU"/>
        </a:p>
      </dgm:t>
    </dgm:pt>
    <dgm:pt modelId="{E70F9A3A-8BEA-4C3D-A4EC-EEEF29FE556D}">
      <dgm:prSet phldrT="[Текст]" custT="1"/>
      <dgm:spPr/>
      <dgm:t>
        <a:bodyPr/>
        <a:lstStyle/>
        <a:p>
          <a:r>
            <a:rPr lang="ru-RU" sz="1000" dirty="0" smtClean="0"/>
            <a:t>Технический холдинг «Эльф»</a:t>
          </a:r>
          <a:endParaRPr lang="ru-RU" sz="1000" dirty="0"/>
        </a:p>
      </dgm:t>
    </dgm:pt>
    <dgm:pt modelId="{45F3F9EC-D6BB-409D-8656-1A51BA86F04F}" type="parTrans" cxnId="{E12AB876-C0A9-4F1E-834B-0C9165E0939F}">
      <dgm:prSet/>
      <dgm:spPr/>
      <dgm:t>
        <a:bodyPr/>
        <a:lstStyle/>
        <a:p>
          <a:endParaRPr lang="ru-RU"/>
        </a:p>
      </dgm:t>
    </dgm:pt>
    <dgm:pt modelId="{E75B4772-133F-4226-8E70-10E748FB43D7}" type="sibTrans" cxnId="{E12AB876-C0A9-4F1E-834B-0C9165E0939F}">
      <dgm:prSet/>
      <dgm:spPr/>
      <dgm:t>
        <a:bodyPr/>
        <a:lstStyle/>
        <a:p>
          <a:endParaRPr lang="ru-RU"/>
        </a:p>
      </dgm:t>
    </dgm:pt>
    <dgm:pt modelId="{DFB4F721-96B8-4C62-A50B-8FAF402E2389}">
      <dgm:prSet phldrT="[Текст]" custT="1"/>
      <dgm:spPr/>
      <dgm:t>
        <a:bodyPr/>
        <a:lstStyle/>
        <a:p>
          <a:r>
            <a:rPr lang="ru-RU" sz="900" dirty="0" smtClean="0"/>
            <a:t>Средства ИКТ.  ПК и проблемы здоровья. </a:t>
          </a:r>
          <a:r>
            <a:rPr lang="ru-RU" sz="900" dirty="0" err="1" smtClean="0"/>
            <a:t>Мультимедиапродукты</a:t>
          </a:r>
          <a:r>
            <a:rPr lang="ru-RU" sz="900" dirty="0" smtClean="0"/>
            <a:t>. </a:t>
          </a:r>
          <a:r>
            <a:rPr lang="ru-RU" sz="900" dirty="0" err="1" smtClean="0"/>
            <a:t>Мультимедиапрезентации</a:t>
          </a:r>
          <a:r>
            <a:rPr lang="ru-RU" sz="900" dirty="0" smtClean="0"/>
            <a:t>.  Компьютерная анимация. Технология пользования Интернетом.</a:t>
          </a:r>
          <a:endParaRPr lang="ru-RU" sz="900" dirty="0"/>
        </a:p>
      </dgm:t>
    </dgm:pt>
    <dgm:pt modelId="{CB184F1B-FFD9-4837-A701-BF0723C69560}" type="sibTrans" cxnId="{26D06012-B3E9-450E-B09D-013E70D2A671}">
      <dgm:prSet/>
      <dgm:spPr/>
      <dgm:t>
        <a:bodyPr/>
        <a:lstStyle/>
        <a:p>
          <a:endParaRPr lang="ru-RU"/>
        </a:p>
      </dgm:t>
    </dgm:pt>
    <dgm:pt modelId="{1218F8CB-4A22-468E-B61C-136C5767079F}" type="parTrans" cxnId="{26D06012-B3E9-450E-B09D-013E70D2A671}">
      <dgm:prSet/>
      <dgm:spPr/>
      <dgm:t>
        <a:bodyPr/>
        <a:lstStyle/>
        <a:p>
          <a:endParaRPr lang="ru-RU"/>
        </a:p>
      </dgm:t>
    </dgm:pt>
    <dgm:pt modelId="{6AB54477-8804-4A99-A963-E1929F24D975}" type="pres">
      <dgm:prSet presAssocID="{4D243DF6-5C03-465F-B24A-67B8EBAFCD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1D218-28E8-4290-9430-A7B5405C72AD}" type="pres">
      <dgm:prSet presAssocID="{05FECF2B-D108-4333-AA99-02164115A417}" presName="linNode" presStyleCnt="0"/>
      <dgm:spPr/>
    </dgm:pt>
    <dgm:pt modelId="{0B59A100-E92E-4ED6-96CA-6C13C8F658DF}" type="pres">
      <dgm:prSet presAssocID="{05FECF2B-D108-4333-AA99-02164115A417}" presName="parentText" presStyleLbl="node1" presStyleIdx="0" presStyleCnt="5" custScaleY="244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4F794-EA5A-4077-B4C4-0436EE2C0384}" type="pres">
      <dgm:prSet presAssocID="{05FECF2B-D108-4333-AA99-02164115A417}" presName="descendantText" presStyleLbl="alignAccFollowNode1" presStyleIdx="0" presStyleCnt="5" custScaleX="247906" custScaleY="2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05DCF-C2B3-4672-9251-C6BB4060AFB0}" type="pres">
      <dgm:prSet presAssocID="{7EAB694A-22A7-4483-91CA-25D6DA1BD8F6}" presName="sp" presStyleCnt="0"/>
      <dgm:spPr/>
    </dgm:pt>
    <dgm:pt modelId="{82B8B3DF-44D7-449F-ACA4-85822F741538}" type="pres">
      <dgm:prSet presAssocID="{FEFEF31E-25E5-4109-B291-73956C225469}" presName="linNode" presStyleCnt="0"/>
      <dgm:spPr/>
    </dgm:pt>
    <dgm:pt modelId="{A920C198-F72B-482C-9A9A-3C2D796A45CB}" type="pres">
      <dgm:prSet presAssocID="{FEFEF31E-25E5-4109-B291-73956C225469}" presName="parentText" presStyleLbl="node1" presStyleIdx="1" presStyleCnt="5" custScaleY="169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34942-C27F-42D7-9F73-B06F293DBC79}" type="pres">
      <dgm:prSet presAssocID="{FEFEF31E-25E5-4109-B291-73956C225469}" presName="descendantText" presStyleLbl="alignAccFollowNode1" presStyleIdx="1" presStyleCnt="5" custScaleX="247906" custScaleY="22894" custLinFactNeighborX="-2290" custLinFactNeighborY="-1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D19CF-D55E-4667-A82E-4D1AB1D357C6}" type="pres">
      <dgm:prSet presAssocID="{0EA25905-A5EA-4DAE-852A-78D575F17410}" presName="sp" presStyleCnt="0"/>
      <dgm:spPr/>
    </dgm:pt>
    <dgm:pt modelId="{DE317C54-C9DA-442B-B2BD-EC559E25F2FA}" type="pres">
      <dgm:prSet presAssocID="{44F0C685-8535-4E84-8E22-619EEE7BF8FE}" presName="linNode" presStyleCnt="0"/>
      <dgm:spPr/>
    </dgm:pt>
    <dgm:pt modelId="{2058211D-1D88-4037-B28A-424D1D1EEA8C}" type="pres">
      <dgm:prSet presAssocID="{44F0C685-8535-4E84-8E22-619EEE7BF8FE}" presName="parentText" presStyleLbl="node1" presStyleIdx="2" presStyleCnt="5" custScaleY="40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994A1-701E-468A-9580-FCF6CA5DD7F2}" type="pres">
      <dgm:prSet presAssocID="{44F0C685-8535-4E84-8E22-619EEE7BF8FE}" presName="descendantText" presStyleLbl="alignAccFollowNode1" presStyleIdx="2" presStyleCnt="5" custScaleX="250241" custScaleY="46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73EF2-355A-419E-BD53-37DE144548DD}" type="pres">
      <dgm:prSet presAssocID="{889C9413-DBFC-4F05-A6C0-54EE656B3357}" presName="sp" presStyleCnt="0"/>
      <dgm:spPr/>
    </dgm:pt>
    <dgm:pt modelId="{A33295CA-0965-4873-999E-D594FED04263}" type="pres">
      <dgm:prSet presAssocID="{AD9D57D6-BB40-4558-BE67-314833E39368}" presName="linNode" presStyleCnt="0"/>
      <dgm:spPr/>
    </dgm:pt>
    <dgm:pt modelId="{37CC4D9B-6A00-49B0-919A-768AF27F89A8}" type="pres">
      <dgm:prSet presAssocID="{AD9D57D6-BB40-4558-BE67-314833E39368}" presName="parentText" presStyleLbl="node1" presStyleIdx="3" presStyleCnt="5" custScaleY="392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27734-4FDC-471F-A38C-BD119A27CEDE}" type="pres">
      <dgm:prSet presAssocID="{AD9D57D6-BB40-4558-BE67-314833E39368}" presName="descendantText" presStyleLbl="alignAccFollowNode1" presStyleIdx="3" presStyleCnt="5" custScaleX="239966" custScaleY="4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06D87-584A-47BD-A2A7-FEBD4C04B7D6}" type="pres">
      <dgm:prSet presAssocID="{3BAB47E4-5CC9-4E87-A446-127025EA32AB}" presName="sp" presStyleCnt="0"/>
      <dgm:spPr/>
    </dgm:pt>
    <dgm:pt modelId="{CECB1728-4FCC-4995-9F88-E9150C4B5493}" type="pres">
      <dgm:prSet presAssocID="{6AEEE089-DED0-45D6-AA2D-4EF4D2F66B2B}" presName="linNode" presStyleCnt="0"/>
      <dgm:spPr/>
    </dgm:pt>
    <dgm:pt modelId="{BB70A5FB-1DA6-4670-81B4-7DCEEF29DFD4}" type="pres">
      <dgm:prSet presAssocID="{6AEEE089-DED0-45D6-AA2D-4EF4D2F66B2B}" presName="parentText" presStyleLbl="node1" presStyleIdx="4" presStyleCnt="5" custScaleY="253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B7C14-E737-4697-9489-4356F7EBC7AF}" type="pres">
      <dgm:prSet presAssocID="{6AEEE089-DED0-45D6-AA2D-4EF4D2F66B2B}" presName="descendantText" presStyleLbl="alignAccFollowNode1" presStyleIdx="4" presStyleCnt="5" custScaleX="238885" custScaleY="21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AF1EA3-3C09-443F-91FB-3E0E863CFD73}" type="presOf" srcId="{6AEEE089-DED0-45D6-AA2D-4EF4D2F66B2B}" destId="{BB70A5FB-1DA6-4670-81B4-7DCEEF29DFD4}" srcOrd="0" destOrd="0" presId="urn:microsoft.com/office/officeart/2005/8/layout/vList5"/>
    <dgm:cxn modelId="{4F011F9E-A900-475B-9E90-4078BF5607D4}" type="presOf" srcId="{4D243DF6-5C03-465F-B24A-67B8EBAFCD7E}" destId="{6AB54477-8804-4A99-A963-E1929F24D975}" srcOrd="0" destOrd="0" presId="urn:microsoft.com/office/officeart/2005/8/layout/vList5"/>
    <dgm:cxn modelId="{363ADAF9-FDF2-4956-AB06-F8C17E287162}" type="presOf" srcId="{276C6E13-4F90-4034-98D4-3DAE606A0DD3}" destId="{7B3994A1-701E-468A-9580-FCF6CA5DD7F2}" srcOrd="0" destOrd="0" presId="urn:microsoft.com/office/officeart/2005/8/layout/vList5"/>
    <dgm:cxn modelId="{26D06012-B3E9-450E-B09D-013E70D2A671}" srcId="{AD9D57D6-BB40-4558-BE67-314833E39368}" destId="{DFB4F721-96B8-4C62-A50B-8FAF402E2389}" srcOrd="0" destOrd="0" parTransId="{1218F8CB-4A22-468E-B61C-136C5767079F}" sibTransId="{CB184F1B-FFD9-4837-A701-BF0723C69560}"/>
    <dgm:cxn modelId="{74CBB79C-EBEB-48E7-A938-9669B68308C7}" srcId="{4D243DF6-5C03-465F-B24A-67B8EBAFCD7E}" destId="{05FECF2B-D108-4333-AA99-02164115A417}" srcOrd="0" destOrd="0" parTransId="{5A66CED3-353B-4CDF-AE61-D11BCFCB9F85}" sibTransId="{7EAB694A-22A7-4483-91CA-25D6DA1BD8F6}"/>
    <dgm:cxn modelId="{8A3FFBB7-7DF0-4F9E-9C78-43EA9A97C378}" srcId="{4D243DF6-5C03-465F-B24A-67B8EBAFCD7E}" destId="{6AEEE089-DED0-45D6-AA2D-4EF4D2F66B2B}" srcOrd="4" destOrd="0" parTransId="{C64D7FDD-AE67-465F-A4FD-E06A3C53DB8A}" sibTransId="{7CA51083-A899-4842-A24B-203B124A764E}"/>
    <dgm:cxn modelId="{CF7FAAD2-7CB7-42CC-8F4A-5D7B6A0985B5}" type="presOf" srcId="{4F55831B-1FD5-4BC1-B49E-B641C11C3030}" destId="{BFF34942-C27F-42D7-9F73-B06F293DBC79}" srcOrd="0" destOrd="0" presId="urn:microsoft.com/office/officeart/2005/8/layout/vList5"/>
    <dgm:cxn modelId="{A70F4312-0C9B-491A-87BC-6E06831CE024}" type="presOf" srcId="{AD9D57D6-BB40-4558-BE67-314833E39368}" destId="{37CC4D9B-6A00-49B0-919A-768AF27F89A8}" srcOrd="0" destOrd="0" presId="urn:microsoft.com/office/officeart/2005/8/layout/vList5"/>
    <dgm:cxn modelId="{7154FE70-5880-4CBA-A2A4-64B253E6472A}" srcId="{44F0C685-8535-4E84-8E22-619EEE7BF8FE}" destId="{276C6E13-4F90-4034-98D4-3DAE606A0DD3}" srcOrd="0" destOrd="0" parTransId="{F9C518D1-DCBC-4221-B257-58414C115DA2}" sibTransId="{C4C3AD58-1A2F-4F9F-97E7-9FC9D6BE3E4B}"/>
    <dgm:cxn modelId="{723199EA-86C0-4D82-9088-C4F110A25819}" type="presOf" srcId="{44F0C685-8535-4E84-8E22-619EEE7BF8FE}" destId="{2058211D-1D88-4037-B28A-424D1D1EEA8C}" srcOrd="0" destOrd="0" presId="urn:microsoft.com/office/officeart/2005/8/layout/vList5"/>
    <dgm:cxn modelId="{CD83E95E-959D-433F-89BC-9E27A1C705A0}" type="presOf" srcId="{FEFEF31E-25E5-4109-B291-73956C225469}" destId="{A920C198-F72B-482C-9A9A-3C2D796A45CB}" srcOrd="0" destOrd="0" presId="urn:microsoft.com/office/officeart/2005/8/layout/vList5"/>
    <dgm:cxn modelId="{508423F7-AB2F-471F-B8E4-6521115E7C35}" srcId="{4D243DF6-5C03-465F-B24A-67B8EBAFCD7E}" destId="{AD9D57D6-BB40-4558-BE67-314833E39368}" srcOrd="3" destOrd="0" parTransId="{DF45AAF8-97A9-457C-A471-07C98EF0B534}" sibTransId="{3BAB47E4-5CC9-4E87-A446-127025EA32AB}"/>
    <dgm:cxn modelId="{38EF9176-D799-4A2D-A7BB-B6584EC8821D}" type="presOf" srcId="{05FECF2B-D108-4333-AA99-02164115A417}" destId="{0B59A100-E92E-4ED6-96CA-6C13C8F658DF}" srcOrd="0" destOrd="0" presId="urn:microsoft.com/office/officeart/2005/8/layout/vList5"/>
    <dgm:cxn modelId="{D750094B-AED8-4761-9FA7-065BEA053B43}" srcId="{05FECF2B-D108-4333-AA99-02164115A417}" destId="{FFB40C58-CF8D-43DE-8E46-6BB834BC9991}" srcOrd="0" destOrd="0" parTransId="{CD64E250-CC33-4231-B9AB-F2384623AC55}" sibTransId="{99BA83A3-6A10-4217-A50B-501A306D945F}"/>
    <dgm:cxn modelId="{7F39A235-67C6-4682-8FC9-D798E1427C26}" type="presOf" srcId="{E70F9A3A-8BEA-4C3D-A4EC-EEEF29FE556D}" destId="{6A2B7C14-E737-4697-9489-4356F7EBC7AF}" srcOrd="0" destOrd="0" presId="urn:microsoft.com/office/officeart/2005/8/layout/vList5"/>
    <dgm:cxn modelId="{57243A88-CBB2-47F4-BD32-C5C7BAC83DA0}" srcId="{FEFEF31E-25E5-4109-B291-73956C225469}" destId="{4F55831B-1FD5-4BC1-B49E-B641C11C3030}" srcOrd="0" destOrd="0" parTransId="{14BCDE9D-EBE1-4A16-BE16-823AF9CCC8DA}" sibTransId="{0CCBD763-C836-43E1-A78F-C210436AD1BC}"/>
    <dgm:cxn modelId="{CA163D6D-8681-4DCE-8F96-27A2A0DAC65D}" type="presOf" srcId="{FFB40C58-CF8D-43DE-8E46-6BB834BC9991}" destId="{7FE4F794-EA5A-4077-B4C4-0436EE2C0384}" srcOrd="0" destOrd="0" presId="urn:microsoft.com/office/officeart/2005/8/layout/vList5"/>
    <dgm:cxn modelId="{E12AB876-C0A9-4F1E-834B-0C9165E0939F}" srcId="{6AEEE089-DED0-45D6-AA2D-4EF4D2F66B2B}" destId="{E70F9A3A-8BEA-4C3D-A4EC-EEEF29FE556D}" srcOrd="0" destOrd="0" parTransId="{45F3F9EC-D6BB-409D-8656-1A51BA86F04F}" sibTransId="{E75B4772-133F-4226-8E70-10E748FB43D7}"/>
    <dgm:cxn modelId="{3CB57162-ACC0-46AD-9CE6-0CCAE13AE9FC}" type="presOf" srcId="{DFB4F721-96B8-4C62-A50B-8FAF402E2389}" destId="{71627734-4FDC-471F-A38C-BD119A27CEDE}" srcOrd="0" destOrd="0" presId="urn:microsoft.com/office/officeart/2005/8/layout/vList5"/>
    <dgm:cxn modelId="{7EE9F8E5-42CF-4903-A6A5-5DCC1C7DD1B7}" srcId="{4D243DF6-5C03-465F-B24A-67B8EBAFCD7E}" destId="{44F0C685-8535-4E84-8E22-619EEE7BF8FE}" srcOrd="2" destOrd="0" parTransId="{421FD521-1522-4994-A95A-D174FB3C1FAF}" sibTransId="{889C9413-DBFC-4F05-A6C0-54EE656B3357}"/>
    <dgm:cxn modelId="{412CCD0B-9F8B-48A2-B97A-F4A29B4FC974}" srcId="{4D243DF6-5C03-465F-B24A-67B8EBAFCD7E}" destId="{FEFEF31E-25E5-4109-B291-73956C225469}" srcOrd="1" destOrd="0" parTransId="{1B80B1C3-3F1F-4B16-8EF5-7F929C211320}" sibTransId="{0EA25905-A5EA-4DAE-852A-78D575F17410}"/>
    <dgm:cxn modelId="{9708454B-B578-440A-99D7-33043E8EB1AC}" type="presParOf" srcId="{6AB54477-8804-4A99-A963-E1929F24D975}" destId="{1491D218-28E8-4290-9430-A7B5405C72AD}" srcOrd="0" destOrd="0" presId="urn:microsoft.com/office/officeart/2005/8/layout/vList5"/>
    <dgm:cxn modelId="{62A39F91-2D1D-4904-B9A0-8EB09B5263CF}" type="presParOf" srcId="{1491D218-28E8-4290-9430-A7B5405C72AD}" destId="{0B59A100-E92E-4ED6-96CA-6C13C8F658DF}" srcOrd="0" destOrd="0" presId="urn:microsoft.com/office/officeart/2005/8/layout/vList5"/>
    <dgm:cxn modelId="{9E7F4AD7-B16D-42AF-98C5-805C0E8FAFCD}" type="presParOf" srcId="{1491D218-28E8-4290-9430-A7B5405C72AD}" destId="{7FE4F794-EA5A-4077-B4C4-0436EE2C0384}" srcOrd="1" destOrd="0" presId="urn:microsoft.com/office/officeart/2005/8/layout/vList5"/>
    <dgm:cxn modelId="{10F1267D-092A-47A8-AC1B-2F331853C413}" type="presParOf" srcId="{6AB54477-8804-4A99-A963-E1929F24D975}" destId="{D8005DCF-C2B3-4672-9251-C6BB4060AFB0}" srcOrd="1" destOrd="0" presId="urn:microsoft.com/office/officeart/2005/8/layout/vList5"/>
    <dgm:cxn modelId="{F8BDB7B7-A902-4AB4-9E7C-F6CB3C842A6E}" type="presParOf" srcId="{6AB54477-8804-4A99-A963-E1929F24D975}" destId="{82B8B3DF-44D7-449F-ACA4-85822F741538}" srcOrd="2" destOrd="0" presId="urn:microsoft.com/office/officeart/2005/8/layout/vList5"/>
    <dgm:cxn modelId="{ACCC6239-2501-48A6-8565-CBCFE98A99EF}" type="presParOf" srcId="{82B8B3DF-44D7-449F-ACA4-85822F741538}" destId="{A920C198-F72B-482C-9A9A-3C2D796A45CB}" srcOrd="0" destOrd="0" presId="urn:microsoft.com/office/officeart/2005/8/layout/vList5"/>
    <dgm:cxn modelId="{99625C52-BF1A-4AF9-89C1-F388A534D4FB}" type="presParOf" srcId="{82B8B3DF-44D7-449F-ACA4-85822F741538}" destId="{BFF34942-C27F-42D7-9F73-B06F293DBC79}" srcOrd="1" destOrd="0" presId="urn:microsoft.com/office/officeart/2005/8/layout/vList5"/>
    <dgm:cxn modelId="{73F947E4-D207-4FA3-94DA-2BDE2B3B1412}" type="presParOf" srcId="{6AB54477-8804-4A99-A963-E1929F24D975}" destId="{702D19CF-D55E-4667-A82E-4D1AB1D357C6}" srcOrd="3" destOrd="0" presId="urn:microsoft.com/office/officeart/2005/8/layout/vList5"/>
    <dgm:cxn modelId="{F6D81DA9-79A9-4B49-9C26-CDBDB2BC9995}" type="presParOf" srcId="{6AB54477-8804-4A99-A963-E1929F24D975}" destId="{DE317C54-C9DA-442B-B2BD-EC559E25F2FA}" srcOrd="4" destOrd="0" presId="urn:microsoft.com/office/officeart/2005/8/layout/vList5"/>
    <dgm:cxn modelId="{7870B2A2-E307-4CCE-8E63-F37B68F10F9A}" type="presParOf" srcId="{DE317C54-C9DA-442B-B2BD-EC559E25F2FA}" destId="{2058211D-1D88-4037-B28A-424D1D1EEA8C}" srcOrd="0" destOrd="0" presId="urn:microsoft.com/office/officeart/2005/8/layout/vList5"/>
    <dgm:cxn modelId="{1DF8CC69-730D-4D24-BB0E-DD7365EA7CC4}" type="presParOf" srcId="{DE317C54-C9DA-442B-B2BD-EC559E25F2FA}" destId="{7B3994A1-701E-468A-9580-FCF6CA5DD7F2}" srcOrd="1" destOrd="0" presId="urn:microsoft.com/office/officeart/2005/8/layout/vList5"/>
    <dgm:cxn modelId="{4E10BC0E-1B8C-4788-9C61-50E2F93BF362}" type="presParOf" srcId="{6AB54477-8804-4A99-A963-E1929F24D975}" destId="{E3173EF2-355A-419E-BD53-37DE144548DD}" srcOrd="5" destOrd="0" presId="urn:microsoft.com/office/officeart/2005/8/layout/vList5"/>
    <dgm:cxn modelId="{6B13337E-7C21-4E7D-85AE-AF72D5431AE2}" type="presParOf" srcId="{6AB54477-8804-4A99-A963-E1929F24D975}" destId="{A33295CA-0965-4873-999E-D594FED04263}" srcOrd="6" destOrd="0" presId="urn:microsoft.com/office/officeart/2005/8/layout/vList5"/>
    <dgm:cxn modelId="{EEA2D2A4-FEC7-47F4-8AAF-7E6E5D18104A}" type="presParOf" srcId="{A33295CA-0965-4873-999E-D594FED04263}" destId="{37CC4D9B-6A00-49B0-919A-768AF27F89A8}" srcOrd="0" destOrd="0" presId="urn:microsoft.com/office/officeart/2005/8/layout/vList5"/>
    <dgm:cxn modelId="{10C75571-3482-47B2-A84E-8E13BE6DADA4}" type="presParOf" srcId="{A33295CA-0965-4873-999E-D594FED04263}" destId="{71627734-4FDC-471F-A38C-BD119A27CEDE}" srcOrd="1" destOrd="0" presId="urn:microsoft.com/office/officeart/2005/8/layout/vList5"/>
    <dgm:cxn modelId="{B0E83357-EFCE-418C-AFD7-CB16F2F82482}" type="presParOf" srcId="{6AB54477-8804-4A99-A963-E1929F24D975}" destId="{C1406D87-584A-47BD-A2A7-FEBD4C04B7D6}" srcOrd="7" destOrd="0" presId="urn:microsoft.com/office/officeart/2005/8/layout/vList5"/>
    <dgm:cxn modelId="{8438CEE3-032D-46E8-AE07-6CEE68C226C1}" type="presParOf" srcId="{6AB54477-8804-4A99-A963-E1929F24D975}" destId="{CECB1728-4FCC-4995-9F88-E9150C4B5493}" srcOrd="8" destOrd="0" presId="urn:microsoft.com/office/officeart/2005/8/layout/vList5"/>
    <dgm:cxn modelId="{918D3255-6643-4FBD-BF84-416CEEAD2A88}" type="presParOf" srcId="{CECB1728-4FCC-4995-9F88-E9150C4B5493}" destId="{BB70A5FB-1DA6-4670-81B4-7DCEEF29DFD4}" srcOrd="0" destOrd="0" presId="urn:microsoft.com/office/officeart/2005/8/layout/vList5"/>
    <dgm:cxn modelId="{E7A2D556-6B52-4A5E-BD65-F5C5BC8DE9B7}" type="presParOf" srcId="{CECB1728-4FCC-4995-9F88-E9150C4B5493}" destId="{6A2B7C14-E737-4697-9489-4356F7EBC7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243DF6-5C03-465F-B24A-67B8EBAFCD7E}" type="doc">
      <dgm:prSet loTypeId="urn:microsoft.com/office/officeart/2005/8/layout/vList5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5FECF2B-D108-4333-AA99-02164115A417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b="1" dirty="0" smtClean="0"/>
            <a:t>Наименование класса</a:t>
          </a:r>
          <a:endParaRPr lang="ru-RU" dirty="0"/>
        </a:p>
      </dgm:t>
    </dgm:pt>
    <dgm:pt modelId="{5A66CED3-353B-4CDF-AE61-D11BCFCB9F85}" type="parTrans" cxnId="{74CBB79C-EBEB-48E7-A938-9669B68308C7}">
      <dgm:prSet/>
      <dgm:spPr/>
      <dgm:t>
        <a:bodyPr/>
        <a:lstStyle/>
        <a:p>
          <a:endParaRPr lang="ru-RU"/>
        </a:p>
      </dgm:t>
    </dgm:pt>
    <dgm:pt modelId="{7EAB694A-22A7-4483-91CA-25D6DA1BD8F6}" type="sibTrans" cxnId="{74CBB79C-EBEB-48E7-A938-9669B68308C7}">
      <dgm:prSet/>
      <dgm:spPr/>
      <dgm:t>
        <a:bodyPr/>
        <a:lstStyle/>
        <a:p>
          <a:endParaRPr lang="ru-RU"/>
        </a:p>
      </dgm:t>
    </dgm:pt>
    <dgm:pt modelId="{FFB40C58-CF8D-43DE-8E46-6BB834BC9991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000" b="1" dirty="0" smtClean="0"/>
            <a:t>Менеджерский класс (</a:t>
          </a:r>
          <a:r>
            <a:rPr lang="ru-RU" sz="1000" b="1" dirty="0" err="1" smtClean="0"/>
            <a:t>класс</a:t>
          </a:r>
          <a:r>
            <a:rPr lang="ru-RU" sz="1000" b="1" dirty="0" smtClean="0"/>
            <a:t> подготовки эффективного менеджера)</a:t>
          </a:r>
          <a:endParaRPr lang="ru-RU" sz="1000" dirty="0"/>
        </a:p>
      </dgm:t>
    </dgm:pt>
    <dgm:pt modelId="{CD64E250-CC33-4231-B9AB-F2384623AC55}" type="parTrans" cxnId="{D750094B-AED8-4761-9FA7-065BEA053B43}">
      <dgm:prSet/>
      <dgm:spPr/>
      <dgm:t>
        <a:bodyPr/>
        <a:lstStyle/>
        <a:p>
          <a:endParaRPr lang="ru-RU"/>
        </a:p>
      </dgm:t>
    </dgm:pt>
    <dgm:pt modelId="{99BA83A3-6A10-4217-A50B-501A306D945F}" type="sibTrans" cxnId="{D750094B-AED8-4761-9FA7-065BEA053B43}">
      <dgm:prSet/>
      <dgm:spPr/>
      <dgm:t>
        <a:bodyPr/>
        <a:lstStyle/>
        <a:p>
          <a:endParaRPr lang="ru-RU"/>
        </a:p>
      </dgm:t>
    </dgm:pt>
    <dgm:pt modelId="{FEFEF31E-25E5-4109-B291-73956C225469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b="1" dirty="0" smtClean="0"/>
            <a:t>Направленность </a:t>
          </a:r>
          <a:endParaRPr lang="ru-RU" dirty="0"/>
        </a:p>
      </dgm:t>
    </dgm:pt>
    <dgm:pt modelId="{1B80B1C3-3F1F-4B16-8EF5-7F929C211320}" type="parTrans" cxnId="{412CCD0B-9F8B-48A2-B97A-F4A29B4FC974}">
      <dgm:prSet/>
      <dgm:spPr/>
      <dgm:t>
        <a:bodyPr/>
        <a:lstStyle/>
        <a:p>
          <a:endParaRPr lang="ru-RU"/>
        </a:p>
      </dgm:t>
    </dgm:pt>
    <dgm:pt modelId="{0EA25905-A5EA-4DAE-852A-78D575F17410}" type="sibTrans" cxnId="{412CCD0B-9F8B-48A2-B97A-F4A29B4FC974}">
      <dgm:prSet/>
      <dgm:spPr/>
      <dgm:t>
        <a:bodyPr/>
        <a:lstStyle/>
        <a:p>
          <a:endParaRPr lang="ru-RU"/>
        </a:p>
      </dgm:t>
    </dgm:pt>
    <dgm:pt modelId="{4F55831B-1FD5-4BC1-B49E-B641C11C3030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900" dirty="0" smtClean="0"/>
            <a:t>Подготовка школьников к получению профессии сферы менеджмента</a:t>
          </a:r>
          <a:endParaRPr lang="ru-RU" sz="900" dirty="0"/>
        </a:p>
      </dgm:t>
    </dgm:pt>
    <dgm:pt modelId="{14BCDE9D-EBE1-4A16-BE16-823AF9CCC8DA}" type="parTrans" cxnId="{57243A88-CBB2-47F4-BD32-C5C7BAC83DA0}">
      <dgm:prSet/>
      <dgm:spPr/>
      <dgm:t>
        <a:bodyPr/>
        <a:lstStyle/>
        <a:p>
          <a:endParaRPr lang="ru-RU"/>
        </a:p>
      </dgm:t>
    </dgm:pt>
    <dgm:pt modelId="{0CCBD763-C836-43E1-A78F-C210436AD1BC}" type="sibTrans" cxnId="{57243A88-CBB2-47F4-BD32-C5C7BAC83DA0}">
      <dgm:prSet/>
      <dgm:spPr/>
      <dgm:t>
        <a:bodyPr/>
        <a:lstStyle/>
        <a:p>
          <a:endParaRPr lang="ru-RU"/>
        </a:p>
      </dgm:t>
    </dgm:pt>
    <dgm:pt modelId="{44F0C685-8535-4E84-8E22-619EEE7BF8FE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b="1" dirty="0" smtClean="0"/>
            <a:t>Содержание, формы, виды освоения профильной компоненты</a:t>
          </a:r>
          <a:endParaRPr lang="ru-RU" dirty="0"/>
        </a:p>
      </dgm:t>
    </dgm:pt>
    <dgm:pt modelId="{421FD521-1522-4994-A95A-D174FB3C1FAF}" type="parTrans" cxnId="{7EE9F8E5-42CF-4903-A6A5-5DCC1C7DD1B7}">
      <dgm:prSet/>
      <dgm:spPr/>
      <dgm:t>
        <a:bodyPr/>
        <a:lstStyle/>
        <a:p>
          <a:endParaRPr lang="ru-RU"/>
        </a:p>
      </dgm:t>
    </dgm:pt>
    <dgm:pt modelId="{889C9413-DBFC-4F05-A6C0-54EE656B3357}" type="sibTrans" cxnId="{7EE9F8E5-42CF-4903-A6A5-5DCC1C7DD1B7}">
      <dgm:prSet/>
      <dgm:spPr/>
      <dgm:t>
        <a:bodyPr/>
        <a:lstStyle/>
        <a:p>
          <a:endParaRPr lang="ru-RU"/>
        </a:p>
      </dgm:t>
    </dgm:pt>
    <dgm:pt modelId="{276C6E13-4F90-4034-98D4-3DAE606A0DD3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900" dirty="0" smtClean="0"/>
            <a:t>Проведение социологических исследований.  Участие в ярмарках кадров.</a:t>
          </a:r>
          <a:endParaRPr lang="ru-RU" sz="900" dirty="0"/>
        </a:p>
      </dgm:t>
    </dgm:pt>
    <dgm:pt modelId="{F9C518D1-DCBC-4221-B257-58414C115DA2}" type="parTrans" cxnId="{7154FE70-5880-4CBA-A2A4-64B253E6472A}">
      <dgm:prSet/>
      <dgm:spPr/>
      <dgm:t>
        <a:bodyPr/>
        <a:lstStyle/>
        <a:p>
          <a:endParaRPr lang="ru-RU"/>
        </a:p>
      </dgm:t>
    </dgm:pt>
    <dgm:pt modelId="{C4C3AD58-1A2F-4F9F-97E7-9FC9D6BE3E4B}" type="sibTrans" cxnId="{7154FE70-5880-4CBA-A2A4-64B253E6472A}">
      <dgm:prSet/>
      <dgm:spPr/>
      <dgm:t>
        <a:bodyPr/>
        <a:lstStyle/>
        <a:p>
          <a:endParaRPr lang="ru-RU"/>
        </a:p>
      </dgm:t>
    </dgm:pt>
    <dgm:pt modelId="{AD9D57D6-BB40-4558-BE67-314833E39368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b="1" dirty="0" smtClean="0"/>
            <a:t>Специальные дисциплины</a:t>
          </a:r>
          <a:endParaRPr lang="ru-RU" dirty="0"/>
        </a:p>
      </dgm:t>
    </dgm:pt>
    <dgm:pt modelId="{DF45AAF8-97A9-457C-A471-07C98EF0B534}" type="parTrans" cxnId="{508423F7-AB2F-471F-B8E4-6521115E7C35}">
      <dgm:prSet/>
      <dgm:spPr/>
      <dgm:t>
        <a:bodyPr/>
        <a:lstStyle/>
        <a:p>
          <a:endParaRPr lang="ru-RU"/>
        </a:p>
      </dgm:t>
    </dgm:pt>
    <dgm:pt modelId="{3BAB47E4-5CC9-4E87-A446-127025EA32AB}" type="sibTrans" cxnId="{508423F7-AB2F-471F-B8E4-6521115E7C35}">
      <dgm:prSet/>
      <dgm:spPr/>
      <dgm:t>
        <a:bodyPr/>
        <a:lstStyle/>
        <a:p>
          <a:endParaRPr lang="ru-RU"/>
        </a:p>
      </dgm:t>
    </dgm:pt>
    <dgm:pt modelId="{6AEEE089-DED0-45D6-AA2D-4EF4D2F66B2B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b="1" dirty="0" smtClean="0"/>
            <a:t>Фирма-партнер</a:t>
          </a:r>
          <a:endParaRPr lang="ru-RU" dirty="0"/>
        </a:p>
      </dgm:t>
    </dgm:pt>
    <dgm:pt modelId="{C64D7FDD-AE67-465F-A4FD-E06A3C53DB8A}" type="parTrans" cxnId="{8A3FFBB7-7DF0-4F9E-9C78-43EA9A97C378}">
      <dgm:prSet/>
      <dgm:spPr/>
      <dgm:t>
        <a:bodyPr/>
        <a:lstStyle/>
        <a:p>
          <a:endParaRPr lang="ru-RU"/>
        </a:p>
      </dgm:t>
    </dgm:pt>
    <dgm:pt modelId="{7CA51083-A899-4842-A24B-203B124A764E}" type="sibTrans" cxnId="{8A3FFBB7-7DF0-4F9E-9C78-43EA9A97C378}">
      <dgm:prSet/>
      <dgm:spPr/>
      <dgm:t>
        <a:bodyPr/>
        <a:lstStyle/>
        <a:p>
          <a:endParaRPr lang="ru-RU"/>
        </a:p>
      </dgm:t>
    </dgm:pt>
    <dgm:pt modelId="{E70F9A3A-8BEA-4C3D-A4EC-EEEF29FE556D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900" dirty="0" smtClean="0"/>
            <a:t>Физико-математический форум «Ленский край»,  Байкальский государственный  университет экономики и планирования.</a:t>
          </a:r>
          <a:endParaRPr lang="ru-RU" sz="900" dirty="0"/>
        </a:p>
      </dgm:t>
    </dgm:pt>
    <dgm:pt modelId="{45F3F9EC-D6BB-409D-8656-1A51BA86F04F}" type="parTrans" cxnId="{E12AB876-C0A9-4F1E-834B-0C9165E0939F}">
      <dgm:prSet/>
      <dgm:spPr/>
      <dgm:t>
        <a:bodyPr/>
        <a:lstStyle/>
        <a:p>
          <a:endParaRPr lang="ru-RU"/>
        </a:p>
      </dgm:t>
    </dgm:pt>
    <dgm:pt modelId="{E75B4772-133F-4226-8E70-10E748FB43D7}" type="sibTrans" cxnId="{E12AB876-C0A9-4F1E-834B-0C9165E0939F}">
      <dgm:prSet/>
      <dgm:spPr/>
      <dgm:t>
        <a:bodyPr/>
        <a:lstStyle/>
        <a:p>
          <a:endParaRPr lang="ru-RU"/>
        </a:p>
      </dgm:t>
    </dgm:pt>
    <dgm:pt modelId="{232D5F94-667C-490A-AFAC-ACD0CCD31CC3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900" dirty="0" smtClean="0"/>
            <a:t>Организация и проведение деловых обучающих игр «Современный менеджер», «Вакантное место» и др.</a:t>
          </a:r>
          <a:endParaRPr lang="ru-RU" sz="900" dirty="0"/>
        </a:p>
      </dgm:t>
    </dgm:pt>
    <dgm:pt modelId="{E2B08471-05A8-4FF5-9996-A91D0CBADAD7}" type="parTrans" cxnId="{66948A50-A2AA-4067-8E3E-B15C9AF8F6DA}">
      <dgm:prSet/>
      <dgm:spPr/>
      <dgm:t>
        <a:bodyPr/>
        <a:lstStyle/>
        <a:p>
          <a:endParaRPr lang="ru-RU"/>
        </a:p>
      </dgm:t>
    </dgm:pt>
    <dgm:pt modelId="{87EB9872-5A65-4B92-986B-7C164AB06C3E}" type="sibTrans" cxnId="{66948A50-A2AA-4067-8E3E-B15C9AF8F6DA}">
      <dgm:prSet/>
      <dgm:spPr/>
      <dgm:t>
        <a:bodyPr/>
        <a:lstStyle/>
        <a:p>
          <a:endParaRPr lang="ru-RU"/>
        </a:p>
      </dgm:t>
    </dgm:pt>
    <dgm:pt modelId="{DFB4F721-96B8-4C62-A50B-8FAF402E2389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900" dirty="0" smtClean="0"/>
            <a:t>Психология общения. </a:t>
          </a:r>
          <a:r>
            <a:rPr lang="ru-RU" sz="900" dirty="0" err="1" smtClean="0"/>
            <a:t>Конфликтология</a:t>
          </a:r>
          <a:r>
            <a:rPr lang="ru-RU" sz="900" dirty="0" smtClean="0"/>
            <a:t>. Информационные технологии. Теория и практика личного успеха. Теория и практика деловых игр. Деловой этикет. Научно-деловой стиль речи. Маркетинг. Реклама. Бизнес-право. Бизнес-план. </a:t>
          </a:r>
          <a:r>
            <a:rPr lang="ru-RU" sz="900" dirty="0" err="1" smtClean="0"/>
            <a:t>Имиджелогия</a:t>
          </a:r>
          <a:r>
            <a:rPr lang="ru-RU" sz="900" dirty="0" smtClean="0"/>
            <a:t>. Основы менеджмента. Стратегическое управление.</a:t>
          </a:r>
          <a:endParaRPr lang="ru-RU" sz="900" dirty="0"/>
        </a:p>
      </dgm:t>
    </dgm:pt>
    <dgm:pt modelId="{CB184F1B-FFD9-4837-A701-BF0723C69560}" type="sibTrans" cxnId="{26D06012-B3E9-450E-B09D-013E70D2A671}">
      <dgm:prSet/>
      <dgm:spPr/>
      <dgm:t>
        <a:bodyPr/>
        <a:lstStyle/>
        <a:p>
          <a:endParaRPr lang="ru-RU"/>
        </a:p>
      </dgm:t>
    </dgm:pt>
    <dgm:pt modelId="{1218F8CB-4A22-468E-B61C-136C5767079F}" type="parTrans" cxnId="{26D06012-B3E9-450E-B09D-013E70D2A671}">
      <dgm:prSet/>
      <dgm:spPr/>
      <dgm:t>
        <a:bodyPr/>
        <a:lstStyle/>
        <a:p>
          <a:endParaRPr lang="ru-RU"/>
        </a:p>
      </dgm:t>
    </dgm:pt>
    <dgm:pt modelId="{6AB54477-8804-4A99-A963-E1929F24D975}" type="pres">
      <dgm:prSet presAssocID="{4D243DF6-5C03-465F-B24A-67B8EBAFCD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1D218-28E8-4290-9430-A7B5405C72AD}" type="pres">
      <dgm:prSet presAssocID="{05FECF2B-D108-4333-AA99-02164115A417}" presName="linNode" presStyleCnt="0"/>
      <dgm:spPr/>
    </dgm:pt>
    <dgm:pt modelId="{0B59A100-E92E-4ED6-96CA-6C13C8F658DF}" type="pres">
      <dgm:prSet presAssocID="{05FECF2B-D108-4333-AA99-02164115A417}" presName="parentText" presStyleLbl="node1" presStyleIdx="0" presStyleCnt="5" custScaleY="244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4F794-EA5A-4077-B4C4-0436EE2C0384}" type="pres">
      <dgm:prSet presAssocID="{05FECF2B-D108-4333-AA99-02164115A417}" presName="descendantText" presStyleLbl="alignAccFollowNode1" presStyleIdx="0" presStyleCnt="5" custScaleX="247906" custScaleY="2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05DCF-C2B3-4672-9251-C6BB4060AFB0}" type="pres">
      <dgm:prSet presAssocID="{7EAB694A-22A7-4483-91CA-25D6DA1BD8F6}" presName="sp" presStyleCnt="0"/>
      <dgm:spPr/>
    </dgm:pt>
    <dgm:pt modelId="{82B8B3DF-44D7-449F-ACA4-85822F741538}" type="pres">
      <dgm:prSet presAssocID="{FEFEF31E-25E5-4109-B291-73956C225469}" presName="linNode" presStyleCnt="0"/>
      <dgm:spPr/>
    </dgm:pt>
    <dgm:pt modelId="{A920C198-F72B-482C-9A9A-3C2D796A45CB}" type="pres">
      <dgm:prSet presAssocID="{FEFEF31E-25E5-4109-B291-73956C225469}" presName="parentText" presStyleLbl="node1" presStyleIdx="1" presStyleCnt="5" custScaleY="169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34942-C27F-42D7-9F73-B06F293DBC79}" type="pres">
      <dgm:prSet presAssocID="{FEFEF31E-25E5-4109-B291-73956C225469}" presName="descendantText" presStyleLbl="alignAccFollowNode1" presStyleIdx="1" presStyleCnt="5" custScaleX="247906" custScaleY="22894" custLinFactNeighborX="-2290" custLinFactNeighborY="-1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D19CF-D55E-4667-A82E-4D1AB1D357C6}" type="pres">
      <dgm:prSet presAssocID="{0EA25905-A5EA-4DAE-852A-78D575F17410}" presName="sp" presStyleCnt="0"/>
      <dgm:spPr/>
    </dgm:pt>
    <dgm:pt modelId="{DE317C54-C9DA-442B-B2BD-EC559E25F2FA}" type="pres">
      <dgm:prSet presAssocID="{44F0C685-8535-4E84-8E22-619EEE7BF8FE}" presName="linNode" presStyleCnt="0"/>
      <dgm:spPr/>
    </dgm:pt>
    <dgm:pt modelId="{2058211D-1D88-4037-B28A-424D1D1EEA8C}" type="pres">
      <dgm:prSet presAssocID="{44F0C685-8535-4E84-8E22-619EEE7BF8FE}" presName="parentText" presStyleLbl="node1" presStyleIdx="2" presStyleCnt="5" custScaleY="40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994A1-701E-468A-9580-FCF6CA5DD7F2}" type="pres">
      <dgm:prSet presAssocID="{44F0C685-8535-4E84-8E22-619EEE7BF8FE}" presName="descendantText" presStyleLbl="alignAccFollowNode1" presStyleIdx="2" presStyleCnt="5" custScaleX="250241" custScaleY="46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73EF2-355A-419E-BD53-37DE144548DD}" type="pres">
      <dgm:prSet presAssocID="{889C9413-DBFC-4F05-A6C0-54EE656B3357}" presName="sp" presStyleCnt="0"/>
      <dgm:spPr/>
    </dgm:pt>
    <dgm:pt modelId="{A33295CA-0965-4873-999E-D594FED04263}" type="pres">
      <dgm:prSet presAssocID="{AD9D57D6-BB40-4558-BE67-314833E39368}" presName="linNode" presStyleCnt="0"/>
      <dgm:spPr/>
    </dgm:pt>
    <dgm:pt modelId="{37CC4D9B-6A00-49B0-919A-768AF27F89A8}" type="pres">
      <dgm:prSet presAssocID="{AD9D57D6-BB40-4558-BE67-314833E39368}" presName="parentText" presStyleLbl="node1" presStyleIdx="3" presStyleCnt="5" custScaleY="392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27734-4FDC-471F-A38C-BD119A27CEDE}" type="pres">
      <dgm:prSet presAssocID="{AD9D57D6-BB40-4558-BE67-314833E39368}" presName="descendantText" presStyleLbl="alignAccFollowNode1" presStyleIdx="3" presStyleCnt="5" custScaleX="239966" custScaleY="4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06D87-584A-47BD-A2A7-FEBD4C04B7D6}" type="pres">
      <dgm:prSet presAssocID="{3BAB47E4-5CC9-4E87-A446-127025EA32AB}" presName="sp" presStyleCnt="0"/>
      <dgm:spPr/>
    </dgm:pt>
    <dgm:pt modelId="{CECB1728-4FCC-4995-9F88-E9150C4B5493}" type="pres">
      <dgm:prSet presAssocID="{6AEEE089-DED0-45D6-AA2D-4EF4D2F66B2B}" presName="linNode" presStyleCnt="0"/>
      <dgm:spPr/>
    </dgm:pt>
    <dgm:pt modelId="{BB70A5FB-1DA6-4670-81B4-7DCEEF29DFD4}" type="pres">
      <dgm:prSet presAssocID="{6AEEE089-DED0-45D6-AA2D-4EF4D2F66B2B}" presName="parentText" presStyleLbl="node1" presStyleIdx="4" presStyleCnt="5" custScaleY="253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B7C14-E737-4697-9489-4356F7EBC7AF}" type="pres">
      <dgm:prSet presAssocID="{6AEEE089-DED0-45D6-AA2D-4EF4D2F66B2B}" presName="descendantText" presStyleLbl="alignAccFollowNode1" presStyleIdx="4" presStyleCnt="5" custScaleX="238885" custScaleY="21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06012-B3E9-450E-B09D-013E70D2A671}" srcId="{AD9D57D6-BB40-4558-BE67-314833E39368}" destId="{DFB4F721-96B8-4C62-A50B-8FAF402E2389}" srcOrd="0" destOrd="0" parTransId="{1218F8CB-4A22-468E-B61C-136C5767079F}" sibTransId="{CB184F1B-FFD9-4837-A701-BF0723C69560}"/>
    <dgm:cxn modelId="{74CBB79C-EBEB-48E7-A938-9669B68308C7}" srcId="{4D243DF6-5C03-465F-B24A-67B8EBAFCD7E}" destId="{05FECF2B-D108-4333-AA99-02164115A417}" srcOrd="0" destOrd="0" parTransId="{5A66CED3-353B-4CDF-AE61-D11BCFCB9F85}" sibTransId="{7EAB694A-22A7-4483-91CA-25D6DA1BD8F6}"/>
    <dgm:cxn modelId="{8A3FFBB7-7DF0-4F9E-9C78-43EA9A97C378}" srcId="{4D243DF6-5C03-465F-B24A-67B8EBAFCD7E}" destId="{6AEEE089-DED0-45D6-AA2D-4EF4D2F66B2B}" srcOrd="4" destOrd="0" parTransId="{C64D7FDD-AE67-465F-A4FD-E06A3C53DB8A}" sibTransId="{7CA51083-A899-4842-A24B-203B124A764E}"/>
    <dgm:cxn modelId="{1A35FE77-F8B7-4211-8B8A-6BF661608268}" type="presOf" srcId="{6AEEE089-DED0-45D6-AA2D-4EF4D2F66B2B}" destId="{BB70A5FB-1DA6-4670-81B4-7DCEEF29DFD4}" srcOrd="0" destOrd="0" presId="urn:microsoft.com/office/officeart/2005/8/layout/vList5"/>
    <dgm:cxn modelId="{8710C5D5-60A4-4C45-B9E3-35509B06233D}" type="presOf" srcId="{276C6E13-4F90-4034-98D4-3DAE606A0DD3}" destId="{7B3994A1-701E-468A-9580-FCF6CA5DD7F2}" srcOrd="0" destOrd="0" presId="urn:microsoft.com/office/officeart/2005/8/layout/vList5"/>
    <dgm:cxn modelId="{7154FE70-5880-4CBA-A2A4-64B253E6472A}" srcId="{44F0C685-8535-4E84-8E22-619EEE7BF8FE}" destId="{276C6E13-4F90-4034-98D4-3DAE606A0DD3}" srcOrd="0" destOrd="0" parTransId="{F9C518D1-DCBC-4221-B257-58414C115DA2}" sibTransId="{C4C3AD58-1A2F-4F9F-97E7-9FC9D6BE3E4B}"/>
    <dgm:cxn modelId="{91842EDB-9718-461D-B891-E1C602B2F9B0}" type="presOf" srcId="{DFB4F721-96B8-4C62-A50B-8FAF402E2389}" destId="{71627734-4FDC-471F-A38C-BD119A27CEDE}" srcOrd="0" destOrd="0" presId="urn:microsoft.com/office/officeart/2005/8/layout/vList5"/>
    <dgm:cxn modelId="{7CE14DD0-0FD9-4CAE-AA0B-1B99DE8E54BF}" type="presOf" srcId="{FEFEF31E-25E5-4109-B291-73956C225469}" destId="{A920C198-F72B-482C-9A9A-3C2D796A45CB}" srcOrd="0" destOrd="0" presId="urn:microsoft.com/office/officeart/2005/8/layout/vList5"/>
    <dgm:cxn modelId="{5890C52C-6DEF-463C-A322-B7E42E3DCAB0}" type="presOf" srcId="{232D5F94-667C-490A-AFAC-ACD0CCD31CC3}" destId="{7B3994A1-701E-468A-9580-FCF6CA5DD7F2}" srcOrd="0" destOrd="1" presId="urn:microsoft.com/office/officeart/2005/8/layout/vList5"/>
    <dgm:cxn modelId="{66948A50-A2AA-4067-8E3E-B15C9AF8F6DA}" srcId="{44F0C685-8535-4E84-8E22-619EEE7BF8FE}" destId="{232D5F94-667C-490A-AFAC-ACD0CCD31CC3}" srcOrd="1" destOrd="0" parTransId="{E2B08471-05A8-4FF5-9996-A91D0CBADAD7}" sibTransId="{87EB9872-5A65-4B92-986B-7C164AB06C3E}"/>
    <dgm:cxn modelId="{BA2C2CDC-AC67-44FF-8F75-1ADDE240F367}" type="presOf" srcId="{4D243DF6-5C03-465F-B24A-67B8EBAFCD7E}" destId="{6AB54477-8804-4A99-A963-E1929F24D975}" srcOrd="0" destOrd="0" presId="urn:microsoft.com/office/officeart/2005/8/layout/vList5"/>
    <dgm:cxn modelId="{70497A1F-EB44-48A3-A6DC-81674A6BB64F}" type="presOf" srcId="{AD9D57D6-BB40-4558-BE67-314833E39368}" destId="{37CC4D9B-6A00-49B0-919A-768AF27F89A8}" srcOrd="0" destOrd="0" presId="urn:microsoft.com/office/officeart/2005/8/layout/vList5"/>
    <dgm:cxn modelId="{508423F7-AB2F-471F-B8E4-6521115E7C35}" srcId="{4D243DF6-5C03-465F-B24A-67B8EBAFCD7E}" destId="{AD9D57D6-BB40-4558-BE67-314833E39368}" srcOrd="3" destOrd="0" parTransId="{DF45AAF8-97A9-457C-A471-07C98EF0B534}" sibTransId="{3BAB47E4-5CC9-4E87-A446-127025EA32AB}"/>
    <dgm:cxn modelId="{D750094B-AED8-4761-9FA7-065BEA053B43}" srcId="{05FECF2B-D108-4333-AA99-02164115A417}" destId="{FFB40C58-CF8D-43DE-8E46-6BB834BC9991}" srcOrd="0" destOrd="0" parTransId="{CD64E250-CC33-4231-B9AB-F2384623AC55}" sibTransId="{99BA83A3-6A10-4217-A50B-501A306D945F}"/>
    <dgm:cxn modelId="{1B74A362-630C-455C-9453-629ECFD70BF6}" type="presOf" srcId="{FFB40C58-CF8D-43DE-8E46-6BB834BC9991}" destId="{7FE4F794-EA5A-4077-B4C4-0436EE2C0384}" srcOrd="0" destOrd="0" presId="urn:microsoft.com/office/officeart/2005/8/layout/vList5"/>
    <dgm:cxn modelId="{EC742BF9-0224-4BA6-8E39-744C2A60CCF2}" type="presOf" srcId="{4F55831B-1FD5-4BC1-B49E-B641C11C3030}" destId="{BFF34942-C27F-42D7-9F73-B06F293DBC79}" srcOrd="0" destOrd="0" presId="urn:microsoft.com/office/officeart/2005/8/layout/vList5"/>
    <dgm:cxn modelId="{57243A88-CBB2-47F4-BD32-C5C7BAC83DA0}" srcId="{FEFEF31E-25E5-4109-B291-73956C225469}" destId="{4F55831B-1FD5-4BC1-B49E-B641C11C3030}" srcOrd="0" destOrd="0" parTransId="{14BCDE9D-EBE1-4A16-BE16-823AF9CCC8DA}" sibTransId="{0CCBD763-C836-43E1-A78F-C210436AD1BC}"/>
    <dgm:cxn modelId="{E12AB876-C0A9-4F1E-834B-0C9165E0939F}" srcId="{6AEEE089-DED0-45D6-AA2D-4EF4D2F66B2B}" destId="{E70F9A3A-8BEA-4C3D-A4EC-EEEF29FE556D}" srcOrd="0" destOrd="0" parTransId="{45F3F9EC-D6BB-409D-8656-1A51BA86F04F}" sibTransId="{E75B4772-133F-4226-8E70-10E748FB43D7}"/>
    <dgm:cxn modelId="{069A5677-0636-4812-837E-4FE60E9444C0}" type="presOf" srcId="{E70F9A3A-8BEA-4C3D-A4EC-EEEF29FE556D}" destId="{6A2B7C14-E737-4697-9489-4356F7EBC7AF}" srcOrd="0" destOrd="0" presId="urn:microsoft.com/office/officeart/2005/8/layout/vList5"/>
    <dgm:cxn modelId="{5278E3C2-E8D4-41B5-BE4F-057F298DC434}" type="presOf" srcId="{05FECF2B-D108-4333-AA99-02164115A417}" destId="{0B59A100-E92E-4ED6-96CA-6C13C8F658DF}" srcOrd="0" destOrd="0" presId="urn:microsoft.com/office/officeart/2005/8/layout/vList5"/>
    <dgm:cxn modelId="{7EE9F8E5-42CF-4903-A6A5-5DCC1C7DD1B7}" srcId="{4D243DF6-5C03-465F-B24A-67B8EBAFCD7E}" destId="{44F0C685-8535-4E84-8E22-619EEE7BF8FE}" srcOrd="2" destOrd="0" parTransId="{421FD521-1522-4994-A95A-D174FB3C1FAF}" sibTransId="{889C9413-DBFC-4F05-A6C0-54EE656B3357}"/>
    <dgm:cxn modelId="{7A541535-9488-4277-A417-35BA87C907EC}" type="presOf" srcId="{44F0C685-8535-4E84-8E22-619EEE7BF8FE}" destId="{2058211D-1D88-4037-B28A-424D1D1EEA8C}" srcOrd="0" destOrd="0" presId="urn:microsoft.com/office/officeart/2005/8/layout/vList5"/>
    <dgm:cxn modelId="{412CCD0B-9F8B-48A2-B97A-F4A29B4FC974}" srcId="{4D243DF6-5C03-465F-B24A-67B8EBAFCD7E}" destId="{FEFEF31E-25E5-4109-B291-73956C225469}" srcOrd="1" destOrd="0" parTransId="{1B80B1C3-3F1F-4B16-8EF5-7F929C211320}" sibTransId="{0EA25905-A5EA-4DAE-852A-78D575F17410}"/>
    <dgm:cxn modelId="{58D3ACFB-2627-4071-8447-51D1CB740A80}" type="presParOf" srcId="{6AB54477-8804-4A99-A963-E1929F24D975}" destId="{1491D218-28E8-4290-9430-A7B5405C72AD}" srcOrd="0" destOrd="0" presId="urn:microsoft.com/office/officeart/2005/8/layout/vList5"/>
    <dgm:cxn modelId="{29294BA0-AD0B-4A55-BC98-E6EB4A48E52E}" type="presParOf" srcId="{1491D218-28E8-4290-9430-A7B5405C72AD}" destId="{0B59A100-E92E-4ED6-96CA-6C13C8F658DF}" srcOrd="0" destOrd="0" presId="urn:microsoft.com/office/officeart/2005/8/layout/vList5"/>
    <dgm:cxn modelId="{AD4EAC83-4DCC-4C19-A841-BFD027BBC061}" type="presParOf" srcId="{1491D218-28E8-4290-9430-A7B5405C72AD}" destId="{7FE4F794-EA5A-4077-B4C4-0436EE2C0384}" srcOrd="1" destOrd="0" presId="urn:microsoft.com/office/officeart/2005/8/layout/vList5"/>
    <dgm:cxn modelId="{E85D294E-0FFA-4E2D-B36D-07AC16466446}" type="presParOf" srcId="{6AB54477-8804-4A99-A963-E1929F24D975}" destId="{D8005DCF-C2B3-4672-9251-C6BB4060AFB0}" srcOrd="1" destOrd="0" presId="urn:microsoft.com/office/officeart/2005/8/layout/vList5"/>
    <dgm:cxn modelId="{F7A9A745-50FB-4013-8903-92B7E082C482}" type="presParOf" srcId="{6AB54477-8804-4A99-A963-E1929F24D975}" destId="{82B8B3DF-44D7-449F-ACA4-85822F741538}" srcOrd="2" destOrd="0" presId="urn:microsoft.com/office/officeart/2005/8/layout/vList5"/>
    <dgm:cxn modelId="{320A3FA8-1958-4F08-92FD-4B79612073DC}" type="presParOf" srcId="{82B8B3DF-44D7-449F-ACA4-85822F741538}" destId="{A920C198-F72B-482C-9A9A-3C2D796A45CB}" srcOrd="0" destOrd="0" presId="urn:microsoft.com/office/officeart/2005/8/layout/vList5"/>
    <dgm:cxn modelId="{296DCA3E-E4B0-44AA-BA14-4A346FFD67A2}" type="presParOf" srcId="{82B8B3DF-44D7-449F-ACA4-85822F741538}" destId="{BFF34942-C27F-42D7-9F73-B06F293DBC79}" srcOrd="1" destOrd="0" presId="urn:microsoft.com/office/officeart/2005/8/layout/vList5"/>
    <dgm:cxn modelId="{D38EAE28-0978-4D36-B8B7-32038AB21557}" type="presParOf" srcId="{6AB54477-8804-4A99-A963-E1929F24D975}" destId="{702D19CF-D55E-4667-A82E-4D1AB1D357C6}" srcOrd="3" destOrd="0" presId="urn:microsoft.com/office/officeart/2005/8/layout/vList5"/>
    <dgm:cxn modelId="{19A119B9-9C8F-425D-8F17-1D09013E69BB}" type="presParOf" srcId="{6AB54477-8804-4A99-A963-E1929F24D975}" destId="{DE317C54-C9DA-442B-B2BD-EC559E25F2FA}" srcOrd="4" destOrd="0" presId="urn:microsoft.com/office/officeart/2005/8/layout/vList5"/>
    <dgm:cxn modelId="{BD33B115-A395-4016-850D-4AB1C7B21DD9}" type="presParOf" srcId="{DE317C54-C9DA-442B-B2BD-EC559E25F2FA}" destId="{2058211D-1D88-4037-B28A-424D1D1EEA8C}" srcOrd="0" destOrd="0" presId="urn:microsoft.com/office/officeart/2005/8/layout/vList5"/>
    <dgm:cxn modelId="{A40EC0EE-89D2-4FDF-B83B-5C42842CA2ED}" type="presParOf" srcId="{DE317C54-C9DA-442B-B2BD-EC559E25F2FA}" destId="{7B3994A1-701E-468A-9580-FCF6CA5DD7F2}" srcOrd="1" destOrd="0" presId="urn:microsoft.com/office/officeart/2005/8/layout/vList5"/>
    <dgm:cxn modelId="{7B7248A7-1694-4FF0-B657-70B87879A733}" type="presParOf" srcId="{6AB54477-8804-4A99-A963-E1929F24D975}" destId="{E3173EF2-355A-419E-BD53-37DE144548DD}" srcOrd="5" destOrd="0" presId="urn:microsoft.com/office/officeart/2005/8/layout/vList5"/>
    <dgm:cxn modelId="{30E6EA72-F9EC-4B69-A1B4-B743091F7F5D}" type="presParOf" srcId="{6AB54477-8804-4A99-A963-E1929F24D975}" destId="{A33295CA-0965-4873-999E-D594FED04263}" srcOrd="6" destOrd="0" presId="urn:microsoft.com/office/officeart/2005/8/layout/vList5"/>
    <dgm:cxn modelId="{949F3278-915F-4488-9F56-4578ACA8F81C}" type="presParOf" srcId="{A33295CA-0965-4873-999E-D594FED04263}" destId="{37CC4D9B-6A00-49B0-919A-768AF27F89A8}" srcOrd="0" destOrd="0" presId="urn:microsoft.com/office/officeart/2005/8/layout/vList5"/>
    <dgm:cxn modelId="{36D90634-4505-4342-A6AF-53B297CD55CF}" type="presParOf" srcId="{A33295CA-0965-4873-999E-D594FED04263}" destId="{71627734-4FDC-471F-A38C-BD119A27CEDE}" srcOrd="1" destOrd="0" presId="urn:microsoft.com/office/officeart/2005/8/layout/vList5"/>
    <dgm:cxn modelId="{72B67590-539D-4F92-92F6-AEFBDD9AA3E0}" type="presParOf" srcId="{6AB54477-8804-4A99-A963-E1929F24D975}" destId="{C1406D87-584A-47BD-A2A7-FEBD4C04B7D6}" srcOrd="7" destOrd="0" presId="urn:microsoft.com/office/officeart/2005/8/layout/vList5"/>
    <dgm:cxn modelId="{63B6DE2D-1073-4CB0-9EED-1BDAD89DC369}" type="presParOf" srcId="{6AB54477-8804-4A99-A963-E1929F24D975}" destId="{CECB1728-4FCC-4995-9F88-E9150C4B5493}" srcOrd="8" destOrd="0" presId="urn:microsoft.com/office/officeart/2005/8/layout/vList5"/>
    <dgm:cxn modelId="{AE7A7CD9-3C22-43CF-A317-AE26A544D0B8}" type="presParOf" srcId="{CECB1728-4FCC-4995-9F88-E9150C4B5493}" destId="{BB70A5FB-1DA6-4670-81B4-7DCEEF29DFD4}" srcOrd="0" destOrd="0" presId="urn:microsoft.com/office/officeart/2005/8/layout/vList5"/>
    <dgm:cxn modelId="{ED4DC10D-9C43-4523-9CC4-60C0E7E4AEC0}" type="presParOf" srcId="{CECB1728-4FCC-4995-9F88-E9150C4B5493}" destId="{6A2B7C14-E737-4697-9489-4356F7EBC7A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243DF6-5C03-465F-B24A-67B8EBAFCD7E}" type="doc">
      <dgm:prSet loTypeId="urn:microsoft.com/office/officeart/2005/8/layout/vList5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5FECF2B-D108-4333-AA99-02164115A41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/>
            <a:t>Наименование класса</a:t>
          </a:r>
          <a:endParaRPr lang="ru-RU" dirty="0"/>
        </a:p>
      </dgm:t>
    </dgm:pt>
    <dgm:pt modelId="{5A66CED3-353B-4CDF-AE61-D11BCFCB9F85}" type="parTrans" cxnId="{74CBB79C-EBEB-48E7-A938-9669B68308C7}">
      <dgm:prSet/>
      <dgm:spPr/>
      <dgm:t>
        <a:bodyPr/>
        <a:lstStyle/>
        <a:p>
          <a:endParaRPr lang="ru-RU"/>
        </a:p>
      </dgm:t>
    </dgm:pt>
    <dgm:pt modelId="{7EAB694A-22A7-4483-91CA-25D6DA1BD8F6}" type="sibTrans" cxnId="{74CBB79C-EBEB-48E7-A938-9669B68308C7}">
      <dgm:prSet/>
      <dgm:spPr/>
      <dgm:t>
        <a:bodyPr/>
        <a:lstStyle/>
        <a:p>
          <a:endParaRPr lang="ru-RU"/>
        </a:p>
      </dgm:t>
    </dgm:pt>
    <dgm:pt modelId="{FFB40C58-CF8D-43DE-8E46-6BB834BC9991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050" b="1" dirty="0" smtClean="0"/>
            <a:t>Транспортный класс.</a:t>
          </a:r>
          <a:endParaRPr lang="ru-RU" sz="1050" dirty="0"/>
        </a:p>
      </dgm:t>
    </dgm:pt>
    <dgm:pt modelId="{CD64E250-CC33-4231-B9AB-F2384623AC55}" type="parTrans" cxnId="{D750094B-AED8-4761-9FA7-065BEA053B43}">
      <dgm:prSet/>
      <dgm:spPr/>
      <dgm:t>
        <a:bodyPr/>
        <a:lstStyle/>
        <a:p>
          <a:endParaRPr lang="ru-RU"/>
        </a:p>
      </dgm:t>
    </dgm:pt>
    <dgm:pt modelId="{99BA83A3-6A10-4217-A50B-501A306D945F}" type="sibTrans" cxnId="{D750094B-AED8-4761-9FA7-065BEA053B43}">
      <dgm:prSet/>
      <dgm:spPr/>
      <dgm:t>
        <a:bodyPr/>
        <a:lstStyle/>
        <a:p>
          <a:endParaRPr lang="ru-RU"/>
        </a:p>
      </dgm:t>
    </dgm:pt>
    <dgm:pt modelId="{FEFEF31E-25E5-4109-B291-73956C225469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/>
            <a:t>Направленность </a:t>
          </a:r>
          <a:endParaRPr lang="ru-RU" dirty="0"/>
        </a:p>
      </dgm:t>
    </dgm:pt>
    <dgm:pt modelId="{1B80B1C3-3F1F-4B16-8EF5-7F929C211320}" type="parTrans" cxnId="{412CCD0B-9F8B-48A2-B97A-F4A29B4FC974}">
      <dgm:prSet/>
      <dgm:spPr/>
      <dgm:t>
        <a:bodyPr/>
        <a:lstStyle/>
        <a:p>
          <a:endParaRPr lang="ru-RU"/>
        </a:p>
      </dgm:t>
    </dgm:pt>
    <dgm:pt modelId="{0EA25905-A5EA-4DAE-852A-78D575F17410}" type="sibTrans" cxnId="{412CCD0B-9F8B-48A2-B97A-F4A29B4FC974}">
      <dgm:prSet/>
      <dgm:spPr/>
      <dgm:t>
        <a:bodyPr/>
        <a:lstStyle/>
        <a:p>
          <a:endParaRPr lang="ru-RU"/>
        </a:p>
      </dgm:t>
    </dgm:pt>
    <dgm:pt modelId="{4F55831B-1FD5-4BC1-B49E-B641C11C3030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900" dirty="0" smtClean="0"/>
            <a:t>Класс подготовки будущих специалистов в области транспорта.</a:t>
          </a:r>
          <a:endParaRPr lang="ru-RU" sz="900" dirty="0"/>
        </a:p>
      </dgm:t>
    </dgm:pt>
    <dgm:pt modelId="{14BCDE9D-EBE1-4A16-BE16-823AF9CCC8DA}" type="parTrans" cxnId="{57243A88-CBB2-47F4-BD32-C5C7BAC83DA0}">
      <dgm:prSet/>
      <dgm:spPr/>
      <dgm:t>
        <a:bodyPr/>
        <a:lstStyle/>
        <a:p>
          <a:endParaRPr lang="ru-RU"/>
        </a:p>
      </dgm:t>
    </dgm:pt>
    <dgm:pt modelId="{0CCBD763-C836-43E1-A78F-C210436AD1BC}" type="sibTrans" cxnId="{57243A88-CBB2-47F4-BD32-C5C7BAC83DA0}">
      <dgm:prSet/>
      <dgm:spPr/>
      <dgm:t>
        <a:bodyPr/>
        <a:lstStyle/>
        <a:p>
          <a:endParaRPr lang="ru-RU"/>
        </a:p>
      </dgm:t>
    </dgm:pt>
    <dgm:pt modelId="{44F0C685-8535-4E84-8E22-619EEE7BF8F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/>
            <a:t>Содержание, формы, виды освоения профильной компоненты</a:t>
          </a:r>
          <a:endParaRPr lang="ru-RU" dirty="0"/>
        </a:p>
      </dgm:t>
    </dgm:pt>
    <dgm:pt modelId="{421FD521-1522-4994-A95A-D174FB3C1FAF}" type="parTrans" cxnId="{7EE9F8E5-42CF-4903-A6A5-5DCC1C7DD1B7}">
      <dgm:prSet/>
      <dgm:spPr/>
      <dgm:t>
        <a:bodyPr/>
        <a:lstStyle/>
        <a:p>
          <a:endParaRPr lang="ru-RU"/>
        </a:p>
      </dgm:t>
    </dgm:pt>
    <dgm:pt modelId="{889C9413-DBFC-4F05-A6C0-54EE656B3357}" type="sibTrans" cxnId="{7EE9F8E5-42CF-4903-A6A5-5DCC1C7DD1B7}">
      <dgm:prSet/>
      <dgm:spPr/>
      <dgm:t>
        <a:bodyPr/>
        <a:lstStyle/>
        <a:p>
          <a:endParaRPr lang="ru-RU"/>
        </a:p>
      </dgm:t>
    </dgm:pt>
    <dgm:pt modelId="{276C6E13-4F90-4034-98D4-3DAE606A0DD3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900" dirty="0" smtClean="0"/>
            <a:t>Ознакомление со всеми видами транспорта., используемыми человеком. Разработка проектов развития транспортной инфраструктуры.</a:t>
          </a:r>
          <a:endParaRPr lang="ru-RU" sz="900" dirty="0"/>
        </a:p>
      </dgm:t>
    </dgm:pt>
    <dgm:pt modelId="{F9C518D1-DCBC-4221-B257-58414C115DA2}" type="parTrans" cxnId="{7154FE70-5880-4CBA-A2A4-64B253E6472A}">
      <dgm:prSet/>
      <dgm:spPr/>
      <dgm:t>
        <a:bodyPr/>
        <a:lstStyle/>
        <a:p>
          <a:endParaRPr lang="ru-RU"/>
        </a:p>
      </dgm:t>
    </dgm:pt>
    <dgm:pt modelId="{C4C3AD58-1A2F-4F9F-97E7-9FC9D6BE3E4B}" type="sibTrans" cxnId="{7154FE70-5880-4CBA-A2A4-64B253E6472A}">
      <dgm:prSet/>
      <dgm:spPr/>
      <dgm:t>
        <a:bodyPr/>
        <a:lstStyle/>
        <a:p>
          <a:endParaRPr lang="ru-RU"/>
        </a:p>
      </dgm:t>
    </dgm:pt>
    <dgm:pt modelId="{AD9D57D6-BB40-4558-BE67-314833E39368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/>
            <a:t>Специальные дисциплины</a:t>
          </a:r>
          <a:endParaRPr lang="ru-RU" dirty="0"/>
        </a:p>
      </dgm:t>
    </dgm:pt>
    <dgm:pt modelId="{DF45AAF8-97A9-457C-A471-07C98EF0B534}" type="parTrans" cxnId="{508423F7-AB2F-471F-B8E4-6521115E7C35}">
      <dgm:prSet/>
      <dgm:spPr/>
      <dgm:t>
        <a:bodyPr/>
        <a:lstStyle/>
        <a:p>
          <a:endParaRPr lang="ru-RU"/>
        </a:p>
      </dgm:t>
    </dgm:pt>
    <dgm:pt modelId="{3BAB47E4-5CC9-4E87-A446-127025EA32AB}" type="sibTrans" cxnId="{508423F7-AB2F-471F-B8E4-6521115E7C35}">
      <dgm:prSet/>
      <dgm:spPr/>
      <dgm:t>
        <a:bodyPr/>
        <a:lstStyle/>
        <a:p>
          <a:endParaRPr lang="ru-RU"/>
        </a:p>
      </dgm:t>
    </dgm:pt>
    <dgm:pt modelId="{6AEEE089-DED0-45D6-AA2D-4EF4D2F66B2B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/>
            <a:t>Фирма-партнер</a:t>
          </a:r>
          <a:endParaRPr lang="ru-RU" dirty="0"/>
        </a:p>
      </dgm:t>
    </dgm:pt>
    <dgm:pt modelId="{C64D7FDD-AE67-465F-A4FD-E06A3C53DB8A}" type="parTrans" cxnId="{8A3FFBB7-7DF0-4F9E-9C78-43EA9A97C378}">
      <dgm:prSet/>
      <dgm:spPr/>
      <dgm:t>
        <a:bodyPr/>
        <a:lstStyle/>
        <a:p>
          <a:endParaRPr lang="ru-RU"/>
        </a:p>
      </dgm:t>
    </dgm:pt>
    <dgm:pt modelId="{7CA51083-A899-4842-A24B-203B124A764E}" type="sibTrans" cxnId="{8A3FFBB7-7DF0-4F9E-9C78-43EA9A97C378}">
      <dgm:prSet/>
      <dgm:spPr/>
      <dgm:t>
        <a:bodyPr/>
        <a:lstStyle/>
        <a:p>
          <a:endParaRPr lang="ru-RU"/>
        </a:p>
      </dgm:t>
    </dgm:pt>
    <dgm:pt modelId="{E70F9A3A-8BEA-4C3D-A4EC-EEEF29FE556D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900" dirty="0" smtClean="0"/>
            <a:t>Министерство транспорта, связи и информатизации РС(Я), вузы и </a:t>
          </a:r>
          <a:r>
            <a:rPr lang="ru-RU" sz="900" dirty="0" err="1" smtClean="0"/>
            <a:t>ССУЗы</a:t>
          </a:r>
          <a:r>
            <a:rPr lang="ru-RU" sz="900" dirty="0" smtClean="0"/>
            <a:t> транспортного профиля.</a:t>
          </a:r>
          <a:endParaRPr lang="ru-RU" sz="900" dirty="0"/>
        </a:p>
      </dgm:t>
    </dgm:pt>
    <dgm:pt modelId="{45F3F9EC-D6BB-409D-8656-1A51BA86F04F}" type="parTrans" cxnId="{E12AB876-C0A9-4F1E-834B-0C9165E0939F}">
      <dgm:prSet/>
      <dgm:spPr/>
      <dgm:t>
        <a:bodyPr/>
        <a:lstStyle/>
        <a:p>
          <a:endParaRPr lang="ru-RU"/>
        </a:p>
      </dgm:t>
    </dgm:pt>
    <dgm:pt modelId="{E75B4772-133F-4226-8E70-10E748FB43D7}" type="sibTrans" cxnId="{E12AB876-C0A9-4F1E-834B-0C9165E0939F}">
      <dgm:prSet/>
      <dgm:spPr/>
      <dgm:t>
        <a:bodyPr/>
        <a:lstStyle/>
        <a:p>
          <a:endParaRPr lang="ru-RU"/>
        </a:p>
      </dgm:t>
    </dgm:pt>
    <dgm:pt modelId="{DFB4F721-96B8-4C62-A50B-8FAF402E2389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900" dirty="0" smtClean="0"/>
            <a:t>Воздушный транспорт. Железнодорожный транспорт. Автомобильный транспорт. Водный транспорт. Экономика. Техническое моделирование. Компьютерная графика.</a:t>
          </a:r>
          <a:endParaRPr lang="ru-RU" sz="900" dirty="0"/>
        </a:p>
      </dgm:t>
    </dgm:pt>
    <dgm:pt modelId="{CB184F1B-FFD9-4837-A701-BF0723C69560}" type="sibTrans" cxnId="{26D06012-B3E9-450E-B09D-013E70D2A671}">
      <dgm:prSet/>
      <dgm:spPr/>
      <dgm:t>
        <a:bodyPr/>
        <a:lstStyle/>
        <a:p>
          <a:endParaRPr lang="ru-RU"/>
        </a:p>
      </dgm:t>
    </dgm:pt>
    <dgm:pt modelId="{1218F8CB-4A22-468E-B61C-136C5767079F}" type="parTrans" cxnId="{26D06012-B3E9-450E-B09D-013E70D2A671}">
      <dgm:prSet/>
      <dgm:spPr/>
      <dgm:t>
        <a:bodyPr/>
        <a:lstStyle/>
        <a:p>
          <a:endParaRPr lang="ru-RU"/>
        </a:p>
      </dgm:t>
    </dgm:pt>
    <dgm:pt modelId="{6AB54477-8804-4A99-A963-E1929F24D975}" type="pres">
      <dgm:prSet presAssocID="{4D243DF6-5C03-465F-B24A-67B8EBAFCD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1D218-28E8-4290-9430-A7B5405C72AD}" type="pres">
      <dgm:prSet presAssocID="{05FECF2B-D108-4333-AA99-02164115A417}" presName="linNode" presStyleCnt="0"/>
      <dgm:spPr/>
    </dgm:pt>
    <dgm:pt modelId="{0B59A100-E92E-4ED6-96CA-6C13C8F658DF}" type="pres">
      <dgm:prSet presAssocID="{05FECF2B-D108-4333-AA99-02164115A417}" presName="parentText" presStyleLbl="node1" presStyleIdx="0" presStyleCnt="5" custScaleY="244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4F794-EA5A-4077-B4C4-0436EE2C0384}" type="pres">
      <dgm:prSet presAssocID="{05FECF2B-D108-4333-AA99-02164115A417}" presName="descendantText" presStyleLbl="alignAccFollowNode1" presStyleIdx="0" presStyleCnt="5" custScaleX="247906" custScaleY="2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05DCF-C2B3-4672-9251-C6BB4060AFB0}" type="pres">
      <dgm:prSet presAssocID="{7EAB694A-22A7-4483-91CA-25D6DA1BD8F6}" presName="sp" presStyleCnt="0"/>
      <dgm:spPr/>
    </dgm:pt>
    <dgm:pt modelId="{82B8B3DF-44D7-449F-ACA4-85822F741538}" type="pres">
      <dgm:prSet presAssocID="{FEFEF31E-25E5-4109-B291-73956C225469}" presName="linNode" presStyleCnt="0"/>
      <dgm:spPr/>
    </dgm:pt>
    <dgm:pt modelId="{A920C198-F72B-482C-9A9A-3C2D796A45CB}" type="pres">
      <dgm:prSet presAssocID="{FEFEF31E-25E5-4109-B291-73956C225469}" presName="parentText" presStyleLbl="node1" presStyleIdx="1" presStyleCnt="5" custScaleY="169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34942-C27F-42D7-9F73-B06F293DBC79}" type="pres">
      <dgm:prSet presAssocID="{FEFEF31E-25E5-4109-B291-73956C225469}" presName="descendantText" presStyleLbl="alignAccFollowNode1" presStyleIdx="1" presStyleCnt="5" custScaleX="247906" custScaleY="22894" custLinFactNeighborX="-2290" custLinFactNeighborY="-1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D19CF-D55E-4667-A82E-4D1AB1D357C6}" type="pres">
      <dgm:prSet presAssocID="{0EA25905-A5EA-4DAE-852A-78D575F17410}" presName="sp" presStyleCnt="0"/>
      <dgm:spPr/>
    </dgm:pt>
    <dgm:pt modelId="{DE317C54-C9DA-442B-B2BD-EC559E25F2FA}" type="pres">
      <dgm:prSet presAssocID="{44F0C685-8535-4E84-8E22-619EEE7BF8FE}" presName="linNode" presStyleCnt="0"/>
      <dgm:spPr/>
    </dgm:pt>
    <dgm:pt modelId="{2058211D-1D88-4037-B28A-424D1D1EEA8C}" type="pres">
      <dgm:prSet presAssocID="{44F0C685-8535-4E84-8E22-619EEE7BF8FE}" presName="parentText" presStyleLbl="node1" presStyleIdx="2" presStyleCnt="5" custScaleY="40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994A1-701E-468A-9580-FCF6CA5DD7F2}" type="pres">
      <dgm:prSet presAssocID="{44F0C685-8535-4E84-8E22-619EEE7BF8FE}" presName="descendantText" presStyleLbl="alignAccFollowNode1" presStyleIdx="2" presStyleCnt="5" custScaleX="250241" custScaleY="46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73EF2-355A-419E-BD53-37DE144548DD}" type="pres">
      <dgm:prSet presAssocID="{889C9413-DBFC-4F05-A6C0-54EE656B3357}" presName="sp" presStyleCnt="0"/>
      <dgm:spPr/>
    </dgm:pt>
    <dgm:pt modelId="{A33295CA-0965-4873-999E-D594FED04263}" type="pres">
      <dgm:prSet presAssocID="{AD9D57D6-BB40-4558-BE67-314833E39368}" presName="linNode" presStyleCnt="0"/>
      <dgm:spPr/>
    </dgm:pt>
    <dgm:pt modelId="{37CC4D9B-6A00-49B0-919A-768AF27F89A8}" type="pres">
      <dgm:prSet presAssocID="{AD9D57D6-BB40-4558-BE67-314833E39368}" presName="parentText" presStyleLbl="node1" presStyleIdx="3" presStyleCnt="5" custScaleY="392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27734-4FDC-471F-A38C-BD119A27CEDE}" type="pres">
      <dgm:prSet presAssocID="{AD9D57D6-BB40-4558-BE67-314833E39368}" presName="descendantText" presStyleLbl="alignAccFollowNode1" presStyleIdx="3" presStyleCnt="5" custScaleX="239966" custScaleY="4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06D87-584A-47BD-A2A7-FEBD4C04B7D6}" type="pres">
      <dgm:prSet presAssocID="{3BAB47E4-5CC9-4E87-A446-127025EA32AB}" presName="sp" presStyleCnt="0"/>
      <dgm:spPr/>
    </dgm:pt>
    <dgm:pt modelId="{CECB1728-4FCC-4995-9F88-E9150C4B5493}" type="pres">
      <dgm:prSet presAssocID="{6AEEE089-DED0-45D6-AA2D-4EF4D2F66B2B}" presName="linNode" presStyleCnt="0"/>
      <dgm:spPr/>
    </dgm:pt>
    <dgm:pt modelId="{BB70A5FB-1DA6-4670-81B4-7DCEEF29DFD4}" type="pres">
      <dgm:prSet presAssocID="{6AEEE089-DED0-45D6-AA2D-4EF4D2F66B2B}" presName="parentText" presStyleLbl="node1" presStyleIdx="4" presStyleCnt="5" custScaleY="25358" custLinFactNeighborX="-11" custLinFactNeighborY="-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B7C14-E737-4697-9489-4356F7EBC7AF}" type="pres">
      <dgm:prSet presAssocID="{6AEEE089-DED0-45D6-AA2D-4EF4D2F66B2B}" presName="descendantText" presStyleLbl="alignAccFollowNode1" presStyleIdx="4" presStyleCnt="5" custScaleX="238885" custScaleY="21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08E09E-8286-44BC-98E1-B8A078A45B83}" type="presOf" srcId="{AD9D57D6-BB40-4558-BE67-314833E39368}" destId="{37CC4D9B-6A00-49B0-919A-768AF27F89A8}" srcOrd="0" destOrd="0" presId="urn:microsoft.com/office/officeart/2005/8/layout/vList5"/>
    <dgm:cxn modelId="{57243A88-CBB2-47F4-BD32-C5C7BAC83DA0}" srcId="{FEFEF31E-25E5-4109-B291-73956C225469}" destId="{4F55831B-1FD5-4BC1-B49E-B641C11C3030}" srcOrd="0" destOrd="0" parTransId="{14BCDE9D-EBE1-4A16-BE16-823AF9CCC8DA}" sibTransId="{0CCBD763-C836-43E1-A78F-C210436AD1BC}"/>
    <dgm:cxn modelId="{508423F7-AB2F-471F-B8E4-6521115E7C35}" srcId="{4D243DF6-5C03-465F-B24A-67B8EBAFCD7E}" destId="{AD9D57D6-BB40-4558-BE67-314833E39368}" srcOrd="3" destOrd="0" parTransId="{DF45AAF8-97A9-457C-A471-07C98EF0B534}" sibTransId="{3BAB47E4-5CC9-4E87-A446-127025EA32AB}"/>
    <dgm:cxn modelId="{7154FE70-5880-4CBA-A2A4-64B253E6472A}" srcId="{44F0C685-8535-4E84-8E22-619EEE7BF8FE}" destId="{276C6E13-4F90-4034-98D4-3DAE606A0DD3}" srcOrd="0" destOrd="0" parTransId="{F9C518D1-DCBC-4221-B257-58414C115DA2}" sibTransId="{C4C3AD58-1A2F-4F9F-97E7-9FC9D6BE3E4B}"/>
    <dgm:cxn modelId="{640CB144-5C78-4948-8632-9D701D9D5253}" type="presOf" srcId="{DFB4F721-96B8-4C62-A50B-8FAF402E2389}" destId="{71627734-4FDC-471F-A38C-BD119A27CEDE}" srcOrd="0" destOrd="0" presId="urn:microsoft.com/office/officeart/2005/8/layout/vList5"/>
    <dgm:cxn modelId="{854BB83C-2783-475D-983B-D631C99755AE}" type="presOf" srcId="{44F0C685-8535-4E84-8E22-619EEE7BF8FE}" destId="{2058211D-1D88-4037-B28A-424D1D1EEA8C}" srcOrd="0" destOrd="0" presId="urn:microsoft.com/office/officeart/2005/8/layout/vList5"/>
    <dgm:cxn modelId="{7EE9F8E5-42CF-4903-A6A5-5DCC1C7DD1B7}" srcId="{4D243DF6-5C03-465F-B24A-67B8EBAFCD7E}" destId="{44F0C685-8535-4E84-8E22-619EEE7BF8FE}" srcOrd="2" destOrd="0" parTransId="{421FD521-1522-4994-A95A-D174FB3C1FAF}" sibTransId="{889C9413-DBFC-4F05-A6C0-54EE656B3357}"/>
    <dgm:cxn modelId="{B0A7E3B3-1EC0-4D92-896C-F849F2076CFB}" type="presOf" srcId="{4D243DF6-5C03-465F-B24A-67B8EBAFCD7E}" destId="{6AB54477-8804-4A99-A963-E1929F24D975}" srcOrd="0" destOrd="0" presId="urn:microsoft.com/office/officeart/2005/8/layout/vList5"/>
    <dgm:cxn modelId="{26D06012-B3E9-450E-B09D-013E70D2A671}" srcId="{AD9D57D6-BB40-4558-BE67-314833E39368}" destId="{DFB4F721-96B8-4C62-A50B-8FAF402E2389}" srcOrd="0" destOrd="0" parTransId="{1218F8CB-4A22-468E-B61C-136C5767079F}" sibTransId="{CB184F1B-FFD9-4837-A701-BF0723C69560}"/>
    <dgm:cxn modelId="{5E68EB75-4BE2-4883-92A5-8A5505D5A5F6}" type="presOf" srcId="{4F55831B-1FD5-4BC1-B49E-B641C11C3030}" destId="{BFF34942-C27F-42D7-9F73-B06F293DBC79}" srcOrd="0" destOrd="0" presId="urn:microsoft.com/office/officeart/2005/8/layout/vList5"/>
    <dgm:cxn modelId="{42F39B39-6528-4E8E-B93A-D3D4119D4DCA}" type="presOf" srcId="{FEFEF31E-25E5-4109-B291-73956C225469}" destId="{A920C198-F72B-482C-9A9A-3C2D796A45CB}" srcOrd="0" destOrd="0" presId="urn:microsoft.com/office/officeart/2005/8/layout/vList5"/>
    <dgm:cxn modelId="{6998A39C-C3A7-4312-9322-A0124B708B01}" type="presOf" srcId="{6AEEE089-DED0-45D6-AA2D-4EF4D2F66B2B}" destId="{BB70A5FB-1DA6-4670-81B4-7DCEEF29DFD4}" srcOrd="0" destOrd="0" presId="urn:microsoft.com/office/officeart/2005/8/layout/vList5"/>
    <dgm:cxn modelId="{E12AB876-C0A9-4F1E-834B-0C9165E0939F}" srcId="{6AEEE089-DED0-45D6-AA2D-4EF4D2F66B2B}" destId="{E70F9A3A-8BEA-4C3D-A4EC-EEEF29FE556D}" srcOrd="0" destOrd="0" parTransId="{45F3F9EC-D6BB-409D-8656-1A51BA86F04F}" sibTransId="{E75B4772-133F-4226-8E70-10E748FB43D7}"/>
    <dgm:cxn modelId="{9927ED4F-58EA-441E-9B08-7CCB0442230A}" type="presOf" srcId="{E70F9A3A-8BEA-4C3D-A4EC-EEEF29FE556D}" destId="{6A2B7C14-E737-4697-9489-4356F7EBC7AF}" srcOrd="0" destOrd="0" presId="urn:microsoft.com/office/officeart/2005/8/layout/vList5"/>
    <dgm:cxn modelId="{BDD5C2EF-834E-4AD9-8E2F-4A55501EB053}" type="presOf" srcId="{05FECF2B-D108-4333-AA99-02164115A417}" destId="{0B59A100-E92E-4ED6-96CA-6C13C8F658DF}" srcOrd="0" destOrd="0" presId="urn:microsoft.com/office/officeart/2005/8/layout/vList5"/>
    <dgm:cxn modelId="{74CBB79C-EBEB-48E7-A938-9669B68308C7}" srcId="{4D243DF6-5C03-465F-B24A-67B8EBAFCD7E}" destId="{05FECF2B-D108-4333-AA99-02164115A417}" srcOrd="0" destOrd="0" parTransId="{5A66CED3-353B-4CDF-AE61-D11BCFCB9F85}" sibTransId="{7EAB694A-22A7-4483-91CA-25D6DA1BD8F6}"/>
    <dgm:cxn modelId="{412CCD0B-9F8B-48A2-B97A-F4A29B4FC974}" srcId="{4D243DF6-5C03-465F-B24A-67B8EBAFCD7E}" destId="{FEFEF31E-25E5-4109-B291-73956C225469}" srcOrd="1" destOrd="0" parTransId="{1B80B1C3-3F1F-4B16-8EF5-7F929C211320}" sibTransId="{0EA25905-A5EA-4DAE-852A-78D575F17410}"/>
    <dgm:cxn modelId="{AE5370DD-00F3-41D4-9971-C43A402E2B4C}" type="presOf" srcId="{FFB40C58-CF8D-43DE-8E46-6BB834BC9991}" destId="{7FE4F794-EA5A-4077-B4C4-0436EE2C0384}" srcOrd="0" destOrd="0" presId="urn:microsoft.com/office/officeart/2005/8/layout/vList5"/>
    <dgm:cxn modelId="{D750094B-AED8-4761-9FA7-065BEA053B43}" srcId="{05FECF2B-D108-4333-AA99-02164115A417}" destId="{FFB40C58-CF8D-43DE-8E46-6BB834BC9991}" srcOrd="0" destOrd="0" parTransId="{CD64E250-CC33-4231-B9AB-F2384623AC55}" sibTransId="{99BA83A3-6A10-4217-A50B-501A306D945F}"/>
    <dgm:cxn modelId="{C6927BA6-413E-43F9-8C34-908327774D08}" type="presOf" srcId="{276C6E13-4F90-4034-98D4-3DAE606A0DD3}" destId="{7B3994A1-701E-468A-9580-FCF6CA5DD7F2}" srcOrd="0" destOrd="0" presId="urn:microsoft.com/office/officeart/2005/8/layout/vList5"/>
    <dgm:cxn modelId="{8A3FFBB7-7DF0-4F9E-9C78-43EA9A97C378}" srcId="{4D243DF6-5C03-465F-B24A-67B8EBAFCD7E}" destId="{6AEEE089-DED0-45D6-AA2D-4EF4D2F66B2B}" srcOrd="4" destOrd="0" parTransId="{C64D7FDD-AE67-465F-A4FD-E06A3C53DB8A}" sibTransId="{7CA51083-A899-4842-A24B-203B124A764E}"/>
    <dgm:cxn modelId="{EC286314-522A-4D04-BB84-90922719EEBA}" type="presParOf" srcId="{6AB54477-8804-4A99-A963-E1929F24D975}" destId="{1491D218-28E8-4290-9430-A7B5405C72AD}" srcOrd="0" destOrd="0" presId="urn:microsoft.com/office/officeart/2005/8/layout/vList5"/>
    <dgm:cxn modelId="{91A583D2-B21A-41B1-810E-290BEF5E44FB}" type="presParOf" srcId="{1491D218-28E8-4290-9430-A7B5405C72AD}" destId="{0B59A100-E92E-4ED6-96CA-6C13C8F658DF}" srcOrd="0" destOrd="0" presId="urn:microsoft.com/office/officeart/2005/8/layout/vList5"/>
    <dgm:cxn modelId="{9855257D-E96B-4E64-B18E-09802D1F44DC}" type="presParOf" srcId="{1491D218-28E8-4290-9430-A7B5405C72AD}" destId="{7FE4F794-EA5A-4077-B4C4-0436EE2C0384}" srcOrd="1" destOrd="0" presId="urn:microsoft.com/office/officeart/2005/8/layout/vList5"/>
    <dgm:cxn modelId="{A49BA9A0-E5A8-4DF5-9222-AC27C0B33A23}" type="presParOf" srcId="{6AB54477-8804-4A99-A963-E1929F24D975}" destId="{D8005DCF-C2B3-4672-9251-C6BB4060AFB0}" srcOrd="1" destOrd="0" presId="urn:microsoft.com/office/officeart/2005/8/layout/vList5"/>
    <dgm:cxn modelId="{66418CB3-A1E8-41EA-9BB2-C4C43E267219}" type="presParOf" srcId="{6AB54477-8804-4A99-A963-E1929F24D975}" destId="{82B8B3DF-44D7-449F-ACA4-85822F741538}" srcOrd="2" destOrd="0" presId="urn:microsoft.com/office/officeart/2005/8/layout/vList5"/>
    <dgm:cxn modelId="{3DDED1D6-C34E-4BEB-8264-FB8E5563A29A}" type="presParOf" srcId="{82B8B3DF-44D7-449F-ACA4-85822F741538}" destId="{A920C198-F72B-482C-9A9A-3C2D796A45CB}" srcOrd="0" destOrd="0" presId="urn:microsoft.com/office/officeart/2005/8/layout/vList5"/>
    <dgm:cxn modelId="{2733B0EA-AB7C-40ED-BCAA-8D8BEACF47B6}" type="presParOf" srcId="{82B8B3DF-44D7-449F-ACA4-85822F741538}" destId="{BFF34942-C27F-42D7-9F73-B06F293DBC79}" srcOrd="1" destOrd="0" presId="urn:microsoft.com/office/officeart/2005/8/layout/vList5"/>
    <dgm:cxn modelId="{B630BAB4-0A44-4246-B602-FC2419DF0DD6}" type="presParOf" srcId="{6AB54477-8804-4A99-A963-E1929F24D975}" destId="{702D19CF-D55E-4667-A82E-4D1AB1D357C6}" srcOrd="3" destOrd="0" presId="urn:microsoft.com/office/officeart/2005/8/layout/vList5"/>
    <dgm:cxn modelId="{A17E6F65-B35B-4A27-A2F4-41218316EC7E}" type="presParOf" srcId="{6AB54477-8804-4A99-A963-E1929F24D975}" destId="{DE317C54-C9DA-442B-B2BD-EC559E25F2FA}" srcOrd="4" destOrd="0" presId="urn:microsoft.com/office/officeart/2005/8/layout/vList5"/>
    <dgm:cxn modelId="{C152ACBD-CF0D-42AB-B8E5-7C78A76EFFF9}" type="presParOf" srcId="{DE317C54-C9DA-442B-B2BD-EC559E25F2FA}" destId="{2058211D-1D88-4037-B28A-424D1D1EEA8C}" srcOrd="0" destOrd="0" presId="urn:microsoft.com/office/officeart/2005/8/layout/vList5"/>
    <dgm:cxn modelId="{B1F478B6-C7FE-40AC-A9B0-939C11DEAE68}" type="presParOf" srcId="{DE317C54-C9DA-442B-B2BD-EC559E25F2FA}" destId="{7B3994A1-701E-468A-9580-FCF6CA5DD7F2}" srcOrd="1" destOrd="0" presId="urn:microsoft.com/office/officeart/2005/8/layout/vList5"/>
    <dgm:cxn modelId="{D527774C-D1F2-44AD-8DAC-1E545341A811}" type="presParOf" srcId="{6AB54477-8804-4A99-A963-E1929F24D975}" destId="{E3173EF2-355A-419E-BD53-37DE144548DD}" srcOrd="5" destOrd="0" presId="urn:microsoft.com/office/officeart/2005/8/layout/vList5"/>
    <dgm:cxn modelId="{EB5CA1D9-8D98-45E9-AD7F-16BDE07CD7DE}" type="presParOf" srcId="{6AB54477-8804-4A99-A963-E1929F24D975}" destId="{A33295CA-0965-4873-999E-D594FED04263}" srcOrd="6" destOrd="0" presId="urn:microsoft.com/office/officeart/2005/8/layout/vList5"/>
    <dgm:cxn modelId="{30E00A44-9D87-47B9-A589-CA4CCEE2C84B}" type="presParOf" srcId="{A33295CA-0965-4873-999E-D594FED04263}" destId="{37CC4D9B-6A00-49B0-919A-768AF27F89A8}" srcOrd="0" destOrd="0" presId="urn:microsoft.com/office/officeart/2005/8/layout/vList5"/>
    <dgm:cxn modelId="{956BD8FE-B69A-4732-8849-128044C69BC3}" type="presParOf" srcId="{A33295CA-0965-4873-999E-D594FED04263}" destId="{71627734-4FDC-471F-A38C-BD119A27CEDE}" srcOrd="1" destOrd="0" presId="urn:microsoft.com/office/officeart/2005/8/layout/vList5"/>
    <dgm:cxn modelId="{42431B1D-ADAA-4C74-AC26-E3757CE84229}" type="presParOf" srcId="{6AB54477-8804-4A99-A963-E1929F24D975}" destId="{C1406D87-584A-47BD-A2A7-FEBD4C04B7D6}" srcOrd="7" destOrd="0" presId="urn:microsoft.com/office/officeart/2005/8/layout/vList5"/>
    <dgm:cxn modelId="{DD61EFB1-B6C6-498E-87FB-BFE156C77AC3}" type="presParOf" srcId="{6AB54477-8804-4A99-A963-E1929F24D975}" destId="{CECB1728-4FCC-4995-9F88-E9150C4B5493}" srcOrd="8" destOrd="0" presId="urn:microsoft.com/office/officeart/2005/8/layout/vList5"/>
    <dgm:cxn modelId="{5F1909F8-67B9-4252-B8AE-723A7DB61D01}" type="presParOf" srcId="{CECB1728-4FCC-4995-9F88-E9150C4B5493}" destId="{BB70A5FB-1DA6-4670-81B4-7DCEEF29DFD4}" srcOrd="0" destOrd="0" presId="urn:microsoft.com/office/officeart/2005/8/layout/vList5"/>
    <dgm:cxn modelId="{AC8AC4A5-8EBF-4C4B-8874-EB3CCE72B3F9}" type="presParOf" srcId="{CECB1728-4FCC-4995-9F88-E9150C4B5493}" destId="{6A2B7C14-E737-4697-9489-4356F7EBC7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243DF6-5C03-465F-B24A-67B8EBAFCD7E}" type="doc">
      <dgm:prSet loTypeId="urn:microsoft.com/office/officeart/2005/8/layout/vList5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5FECF2B-D108-4333-AA99-02164115A417}">
      <dgm:prSet phldrT="[Текст]"/>
      <dgm:spPr>
        <a:solidFill>
          <a:srgbClr val="996600"/>
        </a:solidFill>
      </dgm:spPr>
      <dgm:t>
        <a:bodyPr/>
        <a:lstStyle/>
        <a:p>
          <a:r>
            <a:rPr lang="ru-RU" b="1" dirty="0" smtClean="0"/>
            <a:t>Наименование класса</a:t>
          </a:r>
          <a:endParaRPr lang="ru-RU" dirty="0"/>
        </a:p>
      </dgm:t>
    </dgm:pt>
    <dgm:pt modelId="{5A66CED3-353B-4CDF-AE61-D11BCFCB9F85}" type="parTrans" cxnId="{74CBB79C-EBEB-48E7-A938-9669B68308C7}">
      <dgm:prSet/>
      <dgm:spPr/>
      <dgm:t>
        <a:bodyPr/>
        <a:lstStyle/>
        <a:p>
          <a:endParaRPr lang="ru-RU"/>
        </a:p>
      </dgm:t>
    </dgm:pt>
    <dgm:pt modelId="{7EAB694A-22A7-4483-91CA-25D6DA1BD8F6}" type="sibTrans" cxnId="{74CBB79C-EBEB-48E7-A938-9669B68308C7}">
      <dgm:prSet/>
      <dgm:spPr/>
      <dgm:t>
        <a:bodyPr/>
        <a:lstStyle/>
        <a:p>
          <a:endParaRPr lang="ru-RU"/>
        </a:p>
      </dgm:t>
    </dgm:pt>
    <dgm:pt modelId="{FFB40C58-CF8D-43DE-8E46-6BB834BC9991}">
      <dgm:prSet phldrT="[Текст]" custT="1"/>
      <dgm:spPr>
        <a:solidFill>
          <a:srgbClr val="FFCC00">
            <a:alpha val="89804"/>
          </a:srgbClr>
        </a:solidFill>
      </dgm:spPr>
      <dgm:t>
        <a:bodyPr/>
        <a:lstStyle/>
        <a:p>
          <a:r>
            <a:rPr lang="ru-RU" sz="1050" b="1" dirty="0" smtClean="0"/>
            <a:t>Индустриальный класс.</a:t>
          </a:r>
          <a:endParaRPr lang="ru-RU" sz="1050" dirty="0"/>
        </a:p>
      </dgm:t>
    </dgm:pt>
    <dgm:pt modelId="{CD64E250-CC33-4231-B9AB-F2384623AC55}" type="parTrans" cxnId="{D750094B-AED8-4761-9FA7-065BEA053B43}">
      <dgm:prSet/>
      <dgm:spPr/>
      <dgm:t>
        <a:bodyPr/>
        <a:lstStyle/>
        <a:p>
          <a:endParaRPr lang="ru-RU"/>
        </a:p>
      </dgm:t>
    </dgm:pt>
    <dgm:pt modelId="{99BA83A3-6A10-4217-A50B-501A306D945F}" type="sibTrans" cxnId="{D750094B-AED8-4761-9FA7-065BEA053B43}">
      <dgm:prSet/>
      <dgm:spPr/>
      <dgm:t>
        <a:bodyPr/>
        <a:lstStyle/>
        <a:p>
          <a:endParaRPr lang="ru-RU"/>
        </a:p>
      </dgm:t>
    </dgm:pt>
    <dgm:pt modelId="{FEFEF31E-25E5-4109-B291-73956C225469}">
      <dgm:prSet phldrT="[Текст]"/>
      <dgm:spPr>
        <a:solidFill>
          <a:srgbClr val="996600"/>
        </a:solidFill>
      </dgm:spPr>
      <dgm:t>
        <a:bodyPr/>
        <a:lstStyle/>
        <a:p>
          <a:r>
            <a:rPr lang="ru-RU" b="1" dirty="0" smtClean="0"/>
            <a:t>Направленность </a:t>
          </a:r>
          <a:endParaRPr lang="ru-RU" dirty="0"/>
        </a:p>
      </dgm:t>
    </dgm:pt>
    <dgm:pt modelId="{1B80B1C3-3F1F-4B16-8EF5-7F929C211320}" type="parTrans" cxnId="{412CCD0B-9F8B-48A2-B97A-F4A29B4FC974}">
      <dgm:prSet/>
      <dgm:spPr/>
      <dgm:t>
        <a:bodyPr/>
        <a:lstStyle/>
        <a:p>
          <a:endParaRPr lang="ru-RU"/>
        </a:p>
      </dgm:t>
    </dgm:pt>
    <dgm:pt modelId="{0EA25905-A5EA-4DAE-852A-78D575F17410}" type="sibTrans" cxnId="{412CCD0B-9F8B-48A2-B97A-F4A29B4FC974}">
      <dgm:prSet/>
      <dgm:spPr/>
      <dgm:t>
        <a:bodyPr/>
        <a:lstStyle/>
        <a:p>
          <a:endParaRPr lang="ru-RU"/>
        </a:p>
      </dgm:t>
    </dgm:pt>
    <dgm:pt modelId="{4F55831B-1FD5-4BC1-B49E-B641C11C3030}">
      <dgm:prSet phldrT="[Текст]" custT="1"/>
      <dgm:spPr>
        <a:solidFill>
          <a:srgbClr val="FFCC00">
            <a:alpha val="90000"/>
          </a:srgbClr>
        </a:solidFill>
      </dgm:spPr>
      <dgm:t>
        <a:bodyPr/>
        <a:lstStyle/>
        <a:p>
          <a:r>
            <a:rPr lang="ru-RU" sz="900" dirty="0" smtClean="0"/>
            <a:t>Подготовка школьников по профилю нефтегазовой индустрии.</a:t>
          </a:r>
          <a:endParaRPr lang="ru-RU" sz="900" dirty="0"/>
        </a:p>
      </dgm:t>
    </dgm:pt>
    <dgm:pt modelId="{14BCDE9D-EBE1-4A16-BE16-823AF9CCC8DA}" type="parTrans" cxnId="{57243A88-CBB2-47F4-BD32-C5C7BAC83DA0}">
      <dgm:prSet/>
      <dgm:spPr/>
      <dgm:t>
        <a:bodyPr/>
        <a:lstStyle/>
        <a:p>
          <a:endParaRPr lang="ru-RU"/>
        </a:p>
      </dgm:t>
    </dgm:pt>
    <dgm:pt modelId="{0CCBD763-C836-43E1-A78F-C210436AD1BC}" type="sibTrans" cxnId="{57243A88-CBB2-47F4-BD32-C5C7BAC83DA0}">
      <dgm:prSet/>
      <dgm:spPr/>
      <dgm:t>
        <a:bodyPr/>
        <a:lstStyle/>
        <a:p>
          <a:endParaRPr lang="ru-RU"/>
        </a:p>
      </dgm:t>
    </dgm:pt>
    <dgm:pt modelId="{44F0C685-8535-4E84-8E22-619EEE7BF8FE}">
      <dgm:prSet phldrT="[Текст]"/>
      <dgm:spPr>
        <a:solidFill>
          <a:srgbClr val="996600"/>
        </a:solidFill>
      </dgm:spPr>
      <dgm:t>
        <a:bodyPr/>
        <a:lstStyle/>
        <a:p>
          <a:r>
            <a:rPr lang="ru-RU" b="1" dirty="0" smtClean="0"/>
            <a:t>Содержание, формы, виды освоения профильной компоненты</a:t>
          </a:r>
          <a:endParaRPr lang="ru-RU" dirty="0"/>
        </a:p>
      </dgm:t>
    </dgm:pt>
    <dgm:pt modelId="{421FD521-1522-4994-A95A-D174FB3C1FAF}" type="parTrans" cxnId="{7EE9F8E5-42CF-4903-A6A5-5DCC1C7DD1B7}">
      <dgm:prSet/>
      <dgm:spPr/>
      <dgm:t>
        <a:bodyPr/>
        <a:lstStyle/>
        <a:p>
          <a:endParaRPr lang="ru-RU"/>
        </a:p>
      </dgm:t>
    </dgm:pt>
    <dgm:pt modelId="{889C9413-DBFC-4F05-A6C0-54EE656B3357}" type="sibTrans" cxnId="{7EE9F8E5-42CF-4903-A6A5-5DCC1C7DD1B7}">
      <dgm:prSet/>
      <dgm:spPr/>
      <dgm:t>
        <a:bodyPr/>
        <a:lstStyle/>
        <a:p>
          <a:endParaRPr lang="ru-RU"/>
        </a:p>
      </dgm:t>
    </dgm:pt>
    <dgm:pt modelId="{276C6E13-4F90-4034-98D4-3DAE606A0DD3}">
      <dgm:prSet phldrT="[Текст]" custT="1"/>
      <dgm:spPr>
        <a:solidFill>
          <a:srgbClr val="FFCC00">
            <a:alpha val="90000"/>
          </a:srgbClr>
        </a:solidFill>
      </dgm:spPr>
      <dgm:t>
        <a:bodyPr/>
        <a:lstStyle/>
        <a:p>
          <a:r>
            <a:rPr lang="ru-RU" sz="900" dirty="0" smtClean="0"/>
            <a:t>Ознакомление с приоритетными направлениями развития нефтегазового комплекса. Разработка учебных и исследовательских проектов по профилю класса.</a:t>
          </a:r>
          <a:endParaRPr lang="ru-RU" sz="900" dirty="0"/>
        </a:p>
      </dgm:t>
    </dgm:pt>
    <dgm:pt modelId="{F9C518D1-DCBC-4221-B257-58414C115DA2}" type="parTrans" cxnId="{7154FE70-5880-4CBA-A2A4-64B253E6472A}">
      <dgm:prSet/>
      <dgm:spPr/>
      <dgm:t>
        <a:bodyPr/>
        <a:lstStyle/>
        <a:p>
          <a:endParaRPr lang="ru-RU"/>
        </a:p>
      </dgm:t>
    </dgm:pt>
    <dgm:pt modelId="{C4C3AD58-1A2F-4F9F-97E7-9FC9D6BE3E4B}" type="sibTrans" cxnId="{7154FE70-5880-4CBA-A2A4-64B253E6472A}">
      <dgm:prSet/>
      <dgm:spPr/>
      <dgm:t>
        <a:bodyPr/>
        <a:lstStyle/>
        <a:p>
          <a:endParaRPr lang="ru-RU"/>
        </a:p>
      </dgm:t>
    </dgm:pt>
    <dgm:pt modelId="{AD9D57D6-BB40-4558-BE67-314833E39368}">
      <dgm:prSet phldrT="[Текст]"/>
      <dgm:spPr>
        <a:solidFill>
          <a:srgbClr val="996600"/>
        </a:solidFill>
      </dgm:spPr>
      <dgm:t>
        <a:bodyPr/>
        <a:lstStyle/>
        <a:p>
          <a:r>
            <a:rPr lang="ru-RU" b="1" dirty="0" smtClean="0"/>
            <a:t>Специальные дисциплины</a:t>
          </a:r>
          <a:endParaRPr lang="ru-RU" dirty="0"/>
        </a:p>
      </dgm:t>
    </dgm:pt>
    <dgm:pt modelId="{DF45AAF8-97A9-457C-A471-07C98EF0B534}" type="parTrans" cxnId="{508423F7-AB2F-471F-B8E4-6521115E7C35}">
      <dgm:prSet/>
      <dgm:spPr/>
      <dgm:t>
        <a:bodyPr/>
        <a:lstStyle/>
        <a:p>
          <a:endParaRPr lang="ru-RU"/>
        </a:p>
      </dgm:t>
    </dgm:pt>
    <dgm:pt modelId="{3BAB47E4-5CC9-4E87-A446-127025EA32AB}" type="sibTrans" cxnId="{508423F7-AB2F-471F-B8E4-6521115E7C35}">
      <dgm:prSet/>
      <dgm:spPr/>
      <dgm:t>
        <a:bodyPr/>
        <a:lstStyle/>
        <a:p>
          <a:endParaRPr lang="ru-RU"/>
        </a:p>
      </dgm:t>
    </dgm:pt>
    <dgm:pt modelId="{6AEEE089-DED0-45D6-AA2D-4EF4D2F66B2B}">
      <dgm:prSet phldrT="[Текст]"/>
      <dgm:spPr>
        <a:solidFill>
          <a:srgbClr val="996600"/>
        </a:solidFill>
      </dgm:spPr>
      <dgm:t>
        <a:bodyPr/>
        <a:lstStyle/>
        <a:p>
          <a:r>
            <a:rPr lang="ru-RU" b="1" dirty="0" smtClean="0"/>
            <a:t>Фирма-партнер</a:t>
          </a:r>
          <a:endParaRPr lang="ru-RU" dirty="0"/>
        </a:p>
      </dgm:t>
    </dgm:pt>
    <dgm:pt modelId="{C64D7FDD-AE67-465F-A4FD-E06A3C53DB8A}" type="parTrans" cxnId="{8A3FFBB7-7DF0-4F9E-9C78-43EA9A97C378}">
      <dgm:prSet/>
      <dgm:spPr/>
      <dgm:t>
        <a:bodyPr/>
        <a:lstStyle/>
        <a:p>
          <a:endParaRPr lang="ru-RU"/>
        </a:p>
      </dgm:t>
    </dgm:pt>
    <dgm:pt modelId="{7CA51083-A899-4842-A24B-203B124A764E}" type="sibTrans" cxnId="{8A3FFBB7-7DF0-4F9E-9C78-43EA9A97C378}">
      <dgm:prSet/>
      <dgm:spPr/>
      <dgm:t>
        <a:bodyPr/>
        <a:lstStyle/>
        <a:p>
          <a:endParaRPr lang="ru-RU"/>
        </a:p>
      </dgm:t>
    </dgm:pt>
    <dgm:pt modelId="{E70F9A3A-8BEA-4C3D-A4EC-EEEF29FE556D}">
      <dgm:prSet phldrT="[Текст]" custT="1"/>
      <dgm:spPr>
        <a:solidFill>
          <a:srgbClr val="FFCC00">
            <a:alpha val="90000"/>
          </a:srgbClr>
        </a:solidFill>
      </dgm:spPr>
      <dgm:t>
        <a:bodyPr/>
        <a:lstStyle/>
        <a:p>
          <a:r>
            <a:rPr lang="ru-RU" sz="1000" dirty="0" smtClean="0"/>
            <a:t>ОАО «</a:t>
          </a:r>
          <a:r>
            <a:rPr lang="ru-RU" sz="1000" dirty="0" err="1" smtClean="0"/>
            <a:t>Сахатранснефтегаз</a:t>
          </a:r>
          <a:r>
            <a:rPr lang="ru-RU" sz="1000" dirty="0" smtClean="0"/>
            <a:t>».</a:t>
          </a:r>
          <a:endParaRPr lang="ru-RU" sz="1000" dirty="0"/>
        </a:p>
      </dgm:t>
    </dgm:pt>
    <dgm:pt modelId="{45F3F9EC-D6BB-409D-8656-1A51BA86F04F}" type="parTrans" cxnId="{E12AB876-C0A9-4F1E-834B-0C9165E0939F}">
      <dgm:prSet/>
      <dgm:spPr/>
      <dgm:t>
        <a:bodyPr/>
        <a:lstStyle/>
        <a:p>
          <a:endParaRPr lang="ru-RU"/>
        </a:p>
      </dgm:t>
    </dgm:pt>
    <dgm:pt modelId="{E75B4772-133F-4226-8E70-10E748FB43D7}" type="sibTrans" cxnId="{E12AB876-C0A9-4F1E-834B-0C9165E0939F}">
      <dgm:prSet/>
      <dgm:spPr/>
      <dgm:t>
        <a:bodyPr/>
        <a:lstStyle/>
        <a:p>
          <a:endParaRPr lang="ru-RU"/>
        </a:p>
      </dgm:t>
    </dgm:pt>
    <dgm:pt modelId="{DFB4F721-96B8-4C62-A50B-8FAF402E2389}">
      <dgm:prSet phldrT="[Текст]" custT="1"/>
      <dgm:spPr>
        <a:solidFill>
          <a:srgbClr val="FFCC00">
            <a:alpha val="90000"/>
          </a:srgbClr>
        </a:solidFill>
      </dgm:spPr>
      <dgm:t>
        <a:bodyPr/>
        <a:lstStyle/>
        <a:p>
          <a:r>
            <a:rPr lang="ru-RU" sz="900" dirty="0" smtClean="0"/>
            <a:t>Техническое черчение. Экономика. Техническое моделирование. Компьютерное моделирование. Информатика и ИКТ. Графика. Технология.</a:t>
          </a:r>
          <a:endParaRPr lang="ru-RU" sz="900" dirty="0"/>
        </a:p>
      </dgm:t>
    </dgm:pt>
    <dgm:pt modelId="{CB184F1B-FFD9-4837-A701-BF0723C69560}" type="sibTrans" cxnId="{26D06012-B3E9-450E-B09D-013E70D2A671}">
      <dgm:prSet/>
      <dgm:spPr/>
      <dgm:t>
        <a:bodyPr/>
        <a:lstStyle/>
        <a:p>
          <a:endParaRPr lang="ru-RU"/>
        </a:p>
      </dgm:t>
    </dgm:pt>
    <dgm:pt modelId="{1218F8CB-4A22-468E-B61C-136C5767079F}" type="parTrans" cxnId="{26D06012-B3E9-450E-B09D-013E70D2A671}">
      <dgm:prSet/>
      <dgm:spPr/>
      <dgm:t>
        <a:bodyPr/>
        <a:lstStyle/>
        <a:p>
          <a:endParaRPr lang="ru-RU"/>
        </a:p>
      </dgm:t>
    </dgm:pt>
    <dgm:pt modelId="{6AB54477-8804-4A99-A963-E1929F24D975}" type="pres">
      <dgm:prSet presAssocID="{4D243DF6-5C03-465F-B24A-67B8EBAFCD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1D218-28E8-4290-9430-A7B5405C72AD}" type="pres">
      <dgm:prSet presAssocID="{05FECF2B-D108-4333-AA99-02164115A417}" presName="linNode" presStyleCnt="0"/>
      <dgm:spPr/>
      <dgm:t>
        <a:bodyPr/>
        <a:lstStyle/>
        <a:p>
          <a:endParaRPr lang="ru-RU"/>
        </a:p>
      </dgm:t>
    </dgm:pt>
    <dgm:pt modelId="{0B59A100-E92E-4ED6-96CA-6C13C8F658DF}" type="pres">
      <dgm:prSet presAssocID="{05FECF2B-D108-4333-AA99-02164115A417}" presName="parentText" presStyleLbl="node1" presStyleIdx="0" presStyleCnt="5" custScaleY="244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4F794-EA5A-4077-B4C4-0436EE2C0384}" type="pres">
      <dgm:prSet presAssocID="{05FECF2B-D108-4333-AA99-02164115A417}" presName="descendantText" presStyleLbl="alignAccFollowNode1" presStyleIdx="0" presStyleCnt="5" custScaleX="247906" custScaleY="2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05DCF-C2B3-4672-9251-C6BB4060AFB0}" type="pres">
      <dgm:prSet presAssocID="{7EAB694A-22A7-4483-91CA-25D6DA1BD8F6}" presName="sp" presStyleCnt="0"/>
      <dgm:spPr/>
      <dgm:t>
        <a:bodyPr/>
        <a:lstStyle/>
        <a:p>
          <a:endParaRPr lang="ru-RU"/>
        </a:p>
      </dgm:t>
    </dgm:pt>
    <dgm:pt modelId="{82B8B3DF-44D7-449F-ACA4-85822F741538}" type="pres">
      <dgm:prSet presAssocID="{FEFEF31E-25E5-4109-B291-73956C225469}" presName="linNode" presStyleCnt="0"/>
      <dgm:spPr/>
      <dgm:t>
        <a:bodyPr/>
        <a:lstStyle/>
        <a:p>
          <a:endParaRPr lang="ru-RU"/>
        </a:p>
      </dgm:t>
    </dgm:pt>
    <dgm:pt modelId="{A920C198-F72B-482C-9A9A-3C2D796A45CB}" type="pres">
      <dgm:prSet presAssocID="{FEFEF31E-25E5-4109-B291-73956C225469}" presName="parentText" presStyleLbl="node1" presStyleIdx="1" presStyleCnt="5" custScaleY="169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34942-C27F-42D7-9F73-B06F293DBC79}" type="pres">
      <dgm:prSet presAssocID="{FEFEF31E-25E5-4109-B291-73956C225469}" presName="descendantText" presStyleLbl="alignAccFollowNode1" presStyleIdx="1" presStyleCnt="5" custScaleX="247906" custScaleY="22894" custLinFactNeighborX="-2290" custLinFactNeighborY="-1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D19CF-D55E-4667-A82E-4D1AB1D357C6}" type="pres">
      <dgm:prSet presAssocID="{0EA25905-A5EA-4DAE-852A-78D575F17410}" presName="sp" presStyleCnt="0"/>
      <dgm:spPr/>
      <dgm:t>
        <a:bodyPr/>
        <a:lstStyle/>
        <a:p>
          <a:endParaRPr lang="ru-RU"/>
        </a:p>
      </dgm:t>
    </dgm:pt>
    <dgm:pt modelId="{DE317C54-C9DA-442B-B2BD-EC559E25F2FA}" type="pres">
      <dgm:prSet presAssocID="{44F0C685-8535-4E84-8E22-619EEE7BF8FE}" presName="linNode" presStyleCnt="0"/>
      <dgm:spPr/>
      <dgm:t>
        <a:bodyPr/>
        <a:lstStyle/>
        <a:p>
          <a:endParaRPr lang="ru-RU"/>
        </a:p>
      </dgm:t>
    </dgm:pt>
    <dgm:pt modelId="{2058211D-1D88-4037-B28A-424D1D1EEA8C}" type="pres">
      <dgm:prSet presAssocID="{44F0C685-8535-4E84-8E22-619EEE7BF8FE}" presName="parentText" presStyleLbl="node1" presStyleIdx="2" presStyleCnt="5" custScaleY="40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994A1-701E-468A-9580-FCF6CA5DD7F2}" type="pres">
      <dgm:prSet presAssocID="{44F0C685-8535-4E84-8E22-619EEE7BF8FE}" presName="descendantText" presStyleLbl="alignAccFollowNode1" presStyleIdx="2" presStyleCnt="5" custScaleX="250241" custScaleY="46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73EF2-355A-419E-BD53-37DE144548DD}" type="pres">
      <dgm:prSet presAssocID="{889C9413-DBFC-4F05-A6C0-54EE656B3357}" presName="sp" presStyleCnt="0"/>
      <dgm:spPr/>
      <dgm:t>
        <a:bodyPr/>
        <a:lstStyle/>
        <a:p>
          <a:endParaRPr lang="ru-RU"/>
        </a:p>
      </dgm:t>
    </dgm:pt>
    <dgm:pt modelId="{A33295CA-0965-4873-999E-D594FED04263}" type="pres">
      <dgm:prSet presAssocID="{AD9D57D6-BB40-4558-BE67-314833E39368}" presName="linNode" presStyleCnt="0"/>
      <dgm:spPr/>
      <dgm:t>
        <a:bodyPr/>
        <a:lstStyle/>
        <a:p>
          <a:endParaRPr lang="ru-RU"/>
        </a:p>
      </dgm:t>
    </dgm:pt>
    <dgm:pt modelId="{37CC4D9B-6A00-49B0-919A-768AF27F89A8}" type="pres">
      <dgm:prSet presAssocID="{AD9D57D6-BB40-4558-BE67-314833E39368}" presName="parentText" presStyleLbl="node1" presStyleIdx="3" presStyleCnt="5" custScaleY="392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27734-4FDC-471F-A38C-BD119A27CEDE}" type="pres">
      <dgm:prSet presAssocID="{AD9D57D6-BB40-4558-BE67-314833E39368}" presName="descendantText" presStyleLbl="alignAccFollowNode1" presStyleIdx="3" presStyleCnt="5" custScaleX="239966" custScaleY="4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06D87-584A-47BD-A2A7-FEBD4C04B7D6}" type="pres">
      <dgm:prSet presAssocID="{3BAB47E4-5CC9-4E87-A446-127025EA32AB}" presName="sp" presStyleCnt="0"/>
      <dgm:spPr/>
      <dgm:t>
        <a:bodyPr/>
        <a:lstStyle/>
        <a:p>
          <a:endParaRPr lang="ru-RU"/>
        </a:p>
      </dgm:t>
    </dgm:pt>
    <dgm:pt modelId="{CECB1728-4FCC-4995-9F88-E9150C4B5493}" type="pres">
      <dgm:prSet presAssocID="{6AEEE089-DED0-45D6-AA2D-4EF4D2F66B2B}" presName="linNode" presStyleCnt="0"/>
      <dgm:spPr/>
      <dgm:t>
        <a:bodyPr/>
        <a:lstStyle/>
        <a:p>
          <a:endParaRPr lang="ru-RU"/>
        </a:p>
      </dgm:t>
    </dgm:pt>
    <dgm:pt modelId="{BB70A5FB-1DA6-4670-81B4-7DCEEF29DFD4}" type="pres">
      <dgm:prSet presAssocID="{6AEEE089-DED0-45D6-AA2D-4EF4D2F66B2B}" presName="parentText" presStyleLbl="node1" presStyleIdx="4" presStyleCnt="5" custScaleY="253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B7C14-E737-4697-9489-4356F7EBC7AF}" type="pres">
      <dgm:prSet presAssocID="{6AEEE089-DED0-45D6-AA2D-4EF4D2F66B2B}" presName="descendantText" presStyleLbl="alignAccFollowNode1" presStyleIdx="4" presStyleCnt="5" custScaleX="238885" custScaleY="21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9F8E5-42CF-4903-A6A5-5DCC1C7DD1B7}" srcId="{4D243DF6-5C03-465F-B24A-67B8EBAFCD7E}" destId="{44F0C685-8535-4E84-8E22-619EEE7BF8FE}" srcOrd="2" destOrd="0" parTransId="{421FD521-1522-4994-A95A-D174FB3C1FAF}" sibTransId="{889C9413-DBFC-4F05-A6C0-54EE656B3357}"/>
    <dgm:cxn modelId="{2EFDAF60-05BD-4700-A453-0F88C952398D}" type="presOf" srcId="{6AEEE089-DED0-45D6-AA2D-4EF4D2F66B2B}" destId="{BB70A5FB-1DA6-4670-81B4-7DCEEF29DFD4}" srcOrd="0" destOrd="0" presId="urn:microsoft.com/office/officeart/2005/8/layout/vList5"/>
    <dgm:cxn modelId="{1C2631B3-078D-4AC7-AD43-BA285309252C}" type="presOf" srcId="{276C6E13-4F90-4034-98D4-3DAE606A0DD3}" destId="{7B3994A1-701E-468A-9580-FCF6CA5DD7F2}" srcOrd="0" destOrd="0" presId="urn:microsoft.com/office/officeart/2005/8/layout/vList5"/>
    <dgm:cxn modelId="{26D06012-B3E9-450E-B09D-013E70D2A671}" srcId="{AD9D57D6-BB40-4558-BE67-314833E39368}" destId="{DFB4F721-96B8-4C62-A50B-8FAF402E2389}" srcOrd="0" destOrd="0" parTransId="{1218F8CB-4A22-468E-B61C-136C5767079F}" sibTransId="{CB184F1B-FFD9-4837-A701-BF0723C69560}"/>
    <dgm:cxn modelId="{E12AB876-C0A9-4F1E-834B-0C9165E0939F}" srcId="{6AEEE089-DED0-45D6-AA2D-4EF4D2F66B2B}" destId="{E70F9A3A-8BEA-4C3D-A4EC-EEEF29FE556D}" srcOrd="0" destOrd="0" parTransId="{45F3F9EC-D6BB-409D-8656-1A51BA86F04F}" sibTransId="{E75B4772-133F-4226-8E70-10E748FB43D7}"/>
    <dgm:cxn modelId="{F8FC3AF8-9661-4134-9974-13EC46A6528B}" type="presOf" srcId="{4D243DF6-5C03-465F-B24A-67B8EBAFCD7E}" destId="{6AB54477-8804-4A99-A963-E1929F24D975}" srcOrd="0" destOrd="0" presId="urn:microsoft.com/office/officeart/2005/8/layout/vList5"/>
    <dgm:cxn modelId="{74CBB79C-EBEB-48E7-A938-9669B68308C7}" srcId="{4D243DF6-5C03-465F-B24A-67B8EBAFCD7E}" destId="{05FECF2B-D108-4333-AA99-02164115A417}" srcOrd="0" destOrd="0" parTransId="{5A66CED3-353B-4CDF-AE61-D11BCFCB9F85}" sibTransId="{7EAB694A-22A7-4483-91CA-25D6DA1BD8F6}"/>
    <dgm:cxn modelId="{97814349-C530-493F-B4BA-ECA71FD7B823}" type="presOf" srcId="{4F55831B-1FD5-4BC1-B49E-B641C11C3030}" destId="{BFF34942-C27F-42D7-9F73-B06F293DBC79}" srcOrd="0" destOrd="0" presId="urn:microsoft.com/office/officeart/2005/8/layout/vList5"/>
    <dgm:cxn modelId="{508423F7-AB2F-471F-B8E4-6521115E7C35}" srcId="{4D243DF6-5C03-465F-B24A-67B8EBAFCD7E}" destId="{AD9D57D6-BB40-4558-BE67-314833E39368}" srcOrd="3" destOrd="0" parTransId="{DF45AAF8-97A9-457C-A471-07C98EF0B534}" sibTransId="{3BAB47E4-5CC9-4E87-A446-127025EA32AB}"/>
    <dgm:cxn modelId="{7154FE70-5880-4CBA-A2A4-64B253E6472A}" srcId="{44F0C685-8535-4E84-8E22-619EEE7BF8FE}" destId="{276C6E13-4F90-4034-98D4-3DAE606A0DD3}" srcOrd="0" destOrd="0" parTransId="{F9C518D1-DCBC-4221-B257-58414C115DA2}" sibTransId="{C4C3AD58-1A2F-4F9F-97E7-9FC9D6BE3E4B}"/>
    <dgm:cxn modelId="{57243A88-CBB2-47F4-BD32-C5C7BAC83DA0}" srcId="{FEFEF31E-25E5-4109-B291-73956C225469}" destId="{4F55831B-1FD5-4BC1-B49E-B641C11C3030}" srcOrd="0" destOrd="0" parTransId="{14BCDE9D-EBE1-4A16-BE16-823AF9CCC8DA}" sibTransId="{0CCBD763-C836-43E1-A78F-C210436AD1BC}"/>
    <dgm:cxn modelId="{63F1CA2C-4FB4-431F-BEE9-39E02DD88AA7}" type="presOf" srcId="{44F0C685-8535-4E84-8E22-619EEE7BF8FE}" destId="{2058211D-1D88-4037-B28A-424D1D1EEA8C}" srcOrd="0" destOrd="0" presId="urn:microsoft.com/office/officeart/2005/8/layout/vList5"/>
    <dgm:cxn modelId="{C112DA01-480E-49EB-AD9E-D8471844FE50}" type="presOf" srcId="{FEFEF31E-25E5-4109-B291-73956C225469}" destId="{A920C198-F72B-482C-9A9A-3C2D796A45CB}" srcOrd="0" destOrd="0" presId="urn:microsoft.com/office/officeart/2005/8/layout/vList5"/>
    <dgm:cxn modelId="{29DB3BF4-03AD-4303-AEAA-C49DD63CAEE3}" type="presOf" srcId="{FFB40C58-CF8D-43DE-8E46-6BB834BC9991}" destId="{7FE4F794-EA5A-4077-B4C4-0436EE2C0384}" srcOrd="0" destOrd="0" presId="urn:microsoft.com/office/officeart/2005/8/layout/vList5"/>
    <dgm:cxn modelId="{E70072AC-EC77-4A92-A6F8-F6EB90DC3042}" type="presOf" srcId="{DFB4F721-96B8-4C62-A50B-8FAF402E2389}" destId="{71627734-4FDC-471F-A38C-BD119A27CEDE}" srcOrd="0" destOrd="0" presId="urn:microsoft.com/office/officeart/2005/8/layout/vList5"/>
    <dgm:cxn modelId="{412CCD0B-9F8B-48A2-B97A-F4A29B4FC974}" srcId="{4D243DF6-5C03-465F-B24A-67B8EBAFCD7E}" destId="{FEFEF31E-25E5-4109-B291-73956C225469}" srcOrd="1" destOrd="0" parTransId="{1B80B1C3-3F1F-4B16-8EF5-7F929C211320}" sibTransId="{0EA25905-A5EA-4DAE-852A-78D575F17410}"/>
    <dgm:cxn modelId="{18E0B246-0E5F-41A6-9201-F90022678583}" type="presOf" srcId="{E70F9A3A-8BEA-4C3D-A4EC-EEEF29FE556D}" destId="{6A2B7C14-E737-4697-9489-4356F7EBC7AF}" srcOrd="0" destOrd="0" presId="urn:microsoft.com/office/officeart/2005/8/layout/vList5"/>
    <dgm:cxn modelId="{D750094B-AED8-4761-9FA7-065BEA053B43}" srcId="{05FECF2B-D108-4333-AA99-02164115A417}" destId="{FFB40C58-CF8D-43DE-8E46-6BB834BC9991}" srcOrd="0" destOrd="0" parTransId="{CD64E250-CC33-4231-B9AB-F2384623AC55}" sibTransId="{99BA83A3-6A10-4217-A50B-501A306D945F}"/>
    <dgm:cxn modelId="{F1AAB0AB-C955-4A65-943E-A64019941034}" type="presOf" srcId="{05FECF2B-D108-4333-AA99-02164115A417}" destId="{0B59A100-E92E-4ED6-96CA-6C13C8F658DF}" srcOrd="0" destOrd="0" presId="urn:microsoft.com/office/officeart/2005/8/layout/vList5"/>
    <dgm:cxn modelId="{8A3FFBB7-7DF0-4F9E-9C78-43EA9A97C378}" srcId="{4D243DF6-5C03-465F-B24A-67B8EBAFCD7E}" destId="{6AEEE089-DED0-45D6-AA2D-4EF4D2F66B2B}" srcOrd="4" destOrd="0" parTransId="{C64D7FDD-AE67-465F-A4FD-E06A3C53DB8A}" sibTransId="{7CA51083-A899-4842-A24B-203B124A764E}"/>
    <dgm:cxn modelId="{77073043-7104-4325-AD6A-57CA9FD9FC36}" type="presOf" srcId="{AD9D57D6-BB40-4558-BE67-314833E39368}" destId="{37CC4D9B-6A00-49B0-919A-768AF27F89A8}" srcOrd="0" destOrd="0" presId="urn:microsoft.com/office/officeart/2005/8/layout/vList5"/>
    <dgm:cxn modelId="{7CF91A6A-450B-4884-9D17-6C6B841B8C7D}" type="presParOf" srcId="{6AB54477-8804-4A99-A963-E1929F24D975}" destId="{1491D218-28E8-4290-9430-A7B5405C72AD}" srcOrd="0" destOrd="0" presId="urn:microsoft.com/office/officeart/2005/8/layout/vList5"/>
    <dgm:cxn modelId="{1DC83C11-3A46-4D4E-ADFA-C19B99694BAC}" type="presParOf" srcId="{1491D218-28E8-4290-9430-A7B5405C72AD}" destId="{0B59A100-E92E-4ED6-96CA-6C13C8F658DF}" srcOrd="0" destOrd="0" presId="urn:microsoft.com/office/officeart/2005/8/layout/vList5"/>
    <dgm:cxn modelId="{EABDD742-589C-4106-953D-4ACD32DD8DE3}" type="presParOf" srcId="{1491D218-28E8-4290-9430-A7B5405C72AD}" destId="{7FE4F794-EA5A-4077-B4C4-0436EE2C0384}" srcOrd="1" destOrd="0" presId="urn:microsoft.com/office/officeart/2005/8/layout/vList5"/>
    <dgm:cxn modelId="{FD8FA23D-44CB-4E48-A714-85E04D521DB3}" type="presParOf" srcId="{6AB54477-8804-4A99-A963-E1929F24D975}" destId="{D8005DCF-C2B3-4672-9251-C6BB4060AFB0}" srcOrd="1" destOrd="0" presId="urn:microsoft.com/office/officeart/2005/8/layout/vList5"/>
    <dgm:cxn modelId="{7EFFF499-58B1-4381-83BC-04CFD568A65C}" type="presParOf" srcId="{6AB54477-8804-4A99-A963-E1929F24D975}" destId="{82B8B3DF-44D7-449F-ACA4-85822F741538}" srcOrd="2" destOrd="0" presId="urn:microsoft.com/office/officeart/2005/8/layout/vList5"/>
    <dgm:cxn modelId="{77F615AF-7160-4F35-A6B9-EB3E72CF3ACC}" type="presParOf" srcId="{82B8B3DF-44D7-449F-ACA4-85822F741538}" destId="{A920C198-F72B-482C-9A9A-3C2D796A45CB}" srcOrd="0" destOrd="0" presId="urn:microsoft.com/office/officeart/2005/8/layout/vList5"/>
    <dgm:cxn modelId="{2D4D6F4A-F59A-4259-9A3E-0A2A0947AB22}" type="presParOf" srcId="{82B8B3DF-44D7-449F-ACA4-85822F741538}" destId="{BFF34942-C27F-42D7-9F73-B06F293DBC79}" srcOrd="1" destOrd="0" presId="urn:microsoft.com/office/officeart/2005/8/layout/vList5"/>
    <dgm:cxn modelId="{39521447-148D-447A-9551-9CB17DCCA773}" type="presParOf" srcId="{6AB54477-8804-4A99-A963-E1929F24D975}" destId="{702D19CF-D55E-4667-A82E-4D1AB1D357C6}" srcOrd="3" destOrd="0" presId="urn:microsoft.com/office/officeart/2005/8/layout/vList5"/>
    <dgm:cxn modelId="{56F5B684-155A-44F1-B2E8-233BF13246AD}" type="presParOf" srcId="{6AB54477-8804-4A99-A963-E1929F24D975}" destId="{DE317C54-C9DA-442B-B2BD-EC559E25F2FA}" srcOrd="4" destOrd="0" presId="urn:microsoft.com/office/officeart/2005/8/layout/vList5"/>
    <dgm:cxn modelId="{928C454F-C968-44CF-A97C-641139048D40}" type="presParOf" srcId="{DE317C54-C9DA-442B-B2BD-EC559E25F2FA}" destId="{2058211D-1D88-4037-B28A-424D1D1EEA8C}" srcOrd="0" destOrd="0" presId="urn:microsoft.com/office/officeart/2005/8/layout/vList5"/>
    <dgm:cxn modelId="{1F5D23B4-CB5A-49A0-96A2-DC5F3B211589}" type="presParOf" srcId="{DE317C54-C9DA-442B-B2BD-EC559E25F2FA}" destId="{7B3994A1-701E-468A-9580-FCF6CA5DD7F2}" srcOrd="1" destOrd="0" presId="urn:microsoft.com/office/officeart/2005/8/layout/vList5"/>
    <dgm:cxn modelId="{55DF4C22-CCEB-49E6-897D-96CB05DE9374}" type="presParOf" srcId="{6AB54477-8804-4A99-A963-E1929F24D975}" destId="{E3173EF2-355A-419E-BD53-37DE144548DD}" srcOrd="5" destOrd="0" presId="urn:microsoft.com/office/officeart/2005/8/layout/vList5"/>
    <dgm:cxn modelId="{13BAAEC1-15E0-42C1-8517-D1F25ACBAD04}" type="presParOf" srcId="{6AB54477-8804-4A99-A963-E1929F24D975}" destId="{A33295CA-0965-4873-999E-D594FED04263}" srcOrd="6" destOrd="0" presId="urn:microsoft.com/office/officeart/2005/8/layout/vList5"/>
    <dgm:cxn modelId="{79CFFA20-9ADF-46EA-8CDB-057C60B0C5F4}" type="presParOf" srcId="{A33295CA-0965-4873-999E-D594FED04263}" destId="{37CC4D9B-6A00-49B0-919A-768AF27F89A8}" srcOrd="0" destOrd="0" presId="urn:microsoft.com/office/officeart/2005/8/layout/vList5"/>
    <dgm:cxn modelId="{FE2DA9CC-24AE-46B7-92FD-606AE1BE6B4B}" type="presParOf" srcId="{A33295CA-0965-4873-999E-D594FED04263}" destId="{71627734-4FDC-471F-A38C-BD119A27CEDE}" srcOrd="1" destOrd="0" presId="urn:microsoft.com/office/officeart/2005/8/layout/vList5"/>
    <dgm:cxn modelId="{0B8E706A-F3FB-4849-9622-684556427A1E}" type="presParOf" srcId="{6AB54477-8804-4A99-A963-E1929F24D975}" destId="{C1406D87-584A-47BD-A2A7-FEBD4C04B7D6}" srcOrd="7" destOrd="0" presId="urn:microsoft.com/office/officeart/2005/8/layout/vList5"/>
    <dgm:cxn modelId="{62E1E0B3-37CF-4B61-BA54-61D55FFC3086}" type="presParOf" srcId="{6AB54477-8804-4A99-A963-E1929F24D975}" destId="{CECB1728-4FCC-4995-9F88-E9150C4B5493}" srcOrd="8" destOrd="0" presId="urn:microsoft.com/office/officeart/2005/8/layout/vList5"/>
    <dgm:cxn modelId="{ED2FCC31-7590-4F7F-B92E-FF534E78F041}" type="presParOf" srcId="{CECB1728-4FCC-4995-9F88-E9150C4B5493}" destId="{BB70A5FB-1DA6-4670-81B4-7DCEEF29DFD4}" srcOrd="0" destOrd="0" presId="urn:microsoft.com/office/officeart/2005/8/layout/vList5"/>
    <dgm:cxn modelId="{4F5720F0-8657-4E01-BB43-DD2FC569AE75}" type="presParOf" srcId="{CECB1728-4FCC-4995-9F88-E9150C4B5493}" destId="{6A2B7C14-E737-4697-9489-4356F7EBC7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243DF6-5C03-465F-B24A-67B8EBAFCD7E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5FECF2B-D108-4333-AA99-02164115A417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b="1" dirty="0" smtClean="0"/>
            <a:t>Наименование класса</a:t>
          </a:r>
          <a:endParaRPr lang="ru-RU" dirty="0"/>
        </a:p>
      </dgm:t>
    </dgm:pt>
    <dgm:pt modelId="{5A66CED3-353B-4CDF-AE61-D11BCFCB9F85}" type="parTrans" cxnId="{74CBB79C-EBEB-48E7-A938-9669B68308C7}">
      <dgm:prSet/>
      <dgm:spPr/>
      <dgm:t>
        <a:bodyPr/>
        <a:lstStyle/>
        <a:p>
          <a:endParaRPr lang="ru-RU"/>
        </a:p>
      </dgm:t>
    </dgm:pt>
    <dgm:pt modelId="{7EAB694A-22A7-4483-91CA-25D6DA1BD8F6}" type="sibTrans" cxnId="{74CBB79C-EBEB-48E7-A938-9669B68308C7}">
      <dgm:prSet/>
      <dgm:spPr/>
      <dgm:t>
        <a:bodyPr/>
        <a:lstStyle/>
        <a:p>
          <a:endParaRPr lang="ru-RU"/>
        </a:p>
      </dgm:t>
    </dgm:pt>
    <dgm:pt modelId="{FFB40C58-CF8D-43DE-8E46-6BB834BC9991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050" b="1" dirty="0" smtClean="0"/>
            <a:t>Бизнес-класс.</a:t>
          </a:r>
          <a:endParaRPr lang="ru-RU" sz="1050" dirty="0"/>
        </a:p>
      </dgm:t>
    </dgm:pt>
    <dgm:pt modelId="{CD64E250-CC33-4231-B9AB-F2384623AC55}" type="parTrans" cxnId="{D750094B-AED8-4761-9FA7-065BEA053B43}">
      <dgm:prSet/>
      <dgm:spPr/>
      <dgm:t>
        <a:bodyPr/>
        <a:lstStyle/>
        <a:p>
          <a:endParaRPr lang="ru-RU"/>
        </a:p>
      </dgm:t>
    </dgm:pt>
    <dgm:pt modelId="{99BA83A3-6A10-4217-A50B-501A306D945F}" type="sibTrans" cxnId="{D750094B-AED8-4761-9FA7-065BEA053B43}">
      <dgm:prSet/>
      <dgm:spPr/>
      <dgm:t>
        <a:bodyPr/>
        <a:lstStyle/>
        <a:p>
          <a:endParaRPr lang="ru-RU"/>
        </a:p>
      </dgm:t>
    </dgm:pt>
    <dgm:pt modelId="{FEFEF31E-25E5-4109-B291-73956C225469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b="1" dirty="0" smtClean="0"/>
            <a:t>Направленность </a:t>
          </a:r>
          <a:endParaRPr lang="ru-RU" dirty="0"/>
        </a:p>
      </dgm:t>
    </dgm:pt>
    <dgm:pt modelId="{1B80B1C3-3F1F-4B16-8EF5-7F929C211320}" type="parTrans" cxnId="{412CCD0B-9F8B-48A2-B97A-F4A29B4FC974}">
      <dgm:prSet/>
      <dgm:spPr/>
      <dgm:t>
        <a:bodyPr/>
        <a:lstStyle/>
        <a:p>
          <a:endParaRPr lang="ru-RU"/>
        </a:p>
      </dgm:t>
    </dgm:pt>
    <dgm:pt modelId="{0EA25905-A5EA-4DAE-852A-78D575F17410}" type="sibTrans" cxnId="{412CCD0B-9F8B-48A2-B97A-F4A29B4FC974}">
      <dgm:prSet/>
      <dgm:spPr/>
      <dgm:t>
        <a:bodyPr/>
        <a:lstStyle/>
        <a:p>
          <a:endParaRPr lang="ru-RU"/>
        </a:p>
      </dgm:t>
    </dgm:pt>
    <dgm:pt modelId="{4F55831B-1FD5-4BC1-B49E-B641C11C3030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900" dirty="0" smtClean="0"/>
            <a:t>Подготовка школьников к созданию собственного бизнеса и управлению бизнесом.</a:t>
          </a:r>
          <a:endParaRPr lang="ru-RU" sz="900" dirty="0"/>
        </a:p>
      </dgm:t>
    </dgm:pt>
    <dgm:pt modelId="{14BCDE9D-EBE1-4A16-BE16-823AF9CCC8DA}" type="parTrans" cxnId="{57243A88-CBB2-47F4-BD32-C5C7BAC83DA0}">
      <dgm:prSet/>
      <dgm:spPr/>
      <dgm:t>
        <a:bodyPr/>
        <a:lstStyle/>
        <a:p>
          <a:endParaRPr lang="ru-RU"/>
        </a:p>
      </dgm:t>
    </dgm:pt>
    <dgm:pt modelId="{0CCBD763-C836-43E1-A78F-C210436AD1BC}" type="sibTrans" cxnId="{57243A88-CBB2-47F4-BD32-C5C7BAC83DA0}">
      <dgm:prSet/>
      <dgm:spPr/>
      <dgm:t>
        <a:bodyPr/>
        <a:lstStyle/>
        <a:p>
          <a:endParaRPr lang="ru-RU"/>
        </a:p>
      </dgm:t>
    </dgm:pt>
    <dgm:pt modelId="{44F0C685-8535-4E84-8E22-619EEE7BF8FE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b="1" dirty="0" smtClean="0"/>
            <a:t>Содержание, формы, виды освоения профильной компоненты</a:t>
          </a:r>
          <a:endParaRPr lang="ru-RU" dirty="0"/>
        </a:p>
      </dgm:t>
    </dgm:pt>
    <dgm:pt modelId="{421FD521-1522-4994-A95A-D174FB3C1FAF}" type="parTrans" cxnId="{7EE9F8E5-42CF-4903-A6A5-5DCC1C7DD1B7}">
      <dgm:prSet/>
      <dgm:spPr/>
      <dgm:t>
        <a:bodyPr/>
        <a:lstStyle/>
        <a:p>
          <a:endParaRPr lang="ru-RU"/>
        </a:p>
      </dgm:t>
    </dgm:pt>
    <dgm:pt modelId="{889C9413-DBFC-4F05-A6C0-54EE656B3357}" type="sibTrans" cxnId="{7EE9F8E5-42CF-4903-A6A5-5DCC1C7DD1B7}">
      <dgm:prSet/>
      <dgm:spPr/>
      <dgm:t>
        <a:bodyPr/>
        <a:lstStyle/>
        <a:p>
          <a:endParaRPr lang="ru-RU"/>
        </a:p>
      </dgm:t>
    </dgm:pt>
    <dgm:pt modelId="{276C6E13-4F90-4034-98D4-3DAE606A0DD3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900" dirty="0" smtClean="0"/>
            <a:t>Разработка </a:t>
          </a:r>
          <a:r>
            <a:rPr lang="ru-RU" sz="900" dirty="0" err="1" smtClean="0"/>
            <a:t>бизнес-проектов</a:t>
          </a:r>
          <a:r>
            <a:rPr lang="ru-RU" sz="900" dirty="0" smtClean="0"/>
            <a:t>.</a:t>
          </a:r>
          <a:endParaRPr lang="ru-RU" sz="900" dirty="0"/>
        </a:p>
      </dgm:t>
    </dgm:pt>
    <dgm:pt modelId="{F9C518D1-DCBC-4221-B257-58414C115DA2}" type="parTrans" cxnId="{7154FE70-5880-4CBA-A2A4-64B253E6472A}">
      <dgm:prSet/>
      <dgm:spPr/>
      <dgm:t>
        <a:bodyPr/>
        <a:lstStyle/>
        <a:p>
          <a:endParaRPr lang="ru-RU"/>
        </a:p>
      </dgm:t>
    </dgm:pt>
    <dgm:pt modelId="{C4C3AD58-1A2F-4F9F-97E7-9FC9D6BE3E4B}" type="sibTrans" cxnId="{7154FE70-5880-4CBA-A2A4-64B253E6472A}">
      <dgm:prSet/>
      <dgm:spPr/>
      <dgm:t>
        <a:bodyPr/>
        <a:lstStyle/>
        <a:p>
          <a:endParaRPr lang="ru-RU"/>
        </a:p>
      </dgm:t>
    </dgm:pt>
    <dgm:pt modelId="{AD9D57D6-BB40-4558-BE67-314833E39368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b="1" dirty="0" smtClean="0"/>
            <a:t>Специальные дисциплины</a:t>
          </a:r>
          <a:endParaRPr lang="ru-RU" dirty="0"/>
        </a:p>
      </dgm:t>
    </dgm:pt>
    <dgm:pt modelId="{DF45AAF8-97A9-457C-A471-07C98EF0B534}" type="parTrans" cxnId="{508423F7-AB2F-471F-B8E4-6521115E7C35}">
      <dgm:prSet/>
      <dgm:spPr/>
      <dgm:t>
        <a:bodyPr/>
        <a:lstStyle/>
        <a:p>
          <a:endParaRPr lang="ru-RU"/>
        </a:p>
      </dgm:t>
    </dgm:pt>
    <dgm:pt modelId="{3BAB47E4-5CC9-4E87-A446-127025EA32AB}" type="sibTrans" cxnId="{508423F7-AB2F-471F-B8E4-6521115E7C35}">
      <dgm:prSet/>
      <dgm:spPr/>
      <dgm:t>
        <a:bodyPr/>
        <a:lstStyle/>
        <a:p>
          <a:endParaRPr lang="ru-RU"/>
        </a:p>
      </dgm:t>
    </dgm:pt>
    <dgm:pt modelId="{6AEEE089-DED0-45D6-AA2D-4EF4D2F66B2B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b="1" dirty="0" smtClean="0"/>
            <a:t>Фирма-партнер</a:t>
          </a:r>
          <a:endParaRPr lang="ru-RU" dirty="0"/>
        </a:p>
      </dgm:t>
    </dgm:pt>
    <dgm:pt modelId="{C64D7FDD-AE67-465F-A4FD-E06A3C53DB8A}" type="parTrans" cxnId="{8A3FFBB7-7DF0-4F9E-9C78-43EA9A97C378}">
      <dgm:prSet/>
      <dgm:spPr/>
      <dgm:t>
        <a:bodyPr/>
        <a:lstStyle/>
        <a:p>
          <a:endParaRPr lang="ru-RU"/>
        </a:p>
      </dgm:t>
    </dgm:pt>
    <dgm:pt modelId="{7CA51083-A899-4842-A24B-203B124A764E}" type="sibTrans" cxnId="{8A3FFBB7-7DF0-4F9E-9C78-43EA9A97C378}">
      <dgm:prSet/>
      <dgm:spPr/>
      <dgm:t>
        <a:bodyPr/>
        <a:lstStyle/>
        <a:p>
          <a:endParaRPr lang="ru-RU"/>
        </a:p>
      </dgm:t>
    </dgm:pt>
    <dgm:pt modelId="{E70F9A3A-8BEA-4C3D-A4EC-EEEF29FE556D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000" dirty="0" smtClean="0"/>
            <a:t>Министерство малого и среднего бизнеса, туризма и занятости РС(Я).</a:t>
          </a:r>
          <a:endParaRPr lang="ru-RU" sz="1000" dirty="0"/>
        </a:p>
      </dgm:t>
    </dgm:pt>
    <dgm:pt modelId="{45F3F9EC-D6BB-409D-8656-1A51BA86F04F}" type="parTrans" cxnId="{E12AB876-C0A9-4F1E-834B-0C9165E0939F}">
      <dgm:prSet/>
      <dgm:spPr/>
      <dgm:t>
        <a:bodyPr/>
        <a:lstStyle/>
        <a:p>
          <a:endParaRPr lang="ru-RU"/>
        </a:p>
      </dgm:t>
    </dgm:pt>
    <dgm:pt modelId="{E75B4772-133F-4226-8E70-10E748FB43D7}" type="sibTrans" cxnId="{E12AB876-C0A9-4F1E-834B-0C9165E0939F}">
      <dgm:prSet/>
      <dgm:spPr/>
      <dgm:t>
        <a:bodyPr/>
        <a:lstStyle/>
        <a:p>
          <a:endParaRPr lang="ru-RU"/>
        </a:p>
      </dgm:t>
    </dgm:pt>
    <dgm:pt modelId="{DFB4F721-96B8-4C62-A50B-8FAF402E2389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ru-RU" sz="900" dirty="0" smtClean="0"/>
            <a:t>Направления развития бизнеса в РС(Я). Введение в бизнес. Экономика. Маркетинг.  Бизнес-право. Бизнес-проектирование. </a:t>
          </a:r>
          <a:endParaRPr lang="ru-RU" sz="900" dirty="0"/>
        </a:p>
      </dgm:t>
    </dgm:pt>
    <dgm:pt modelId="{CB184F1B-FFD9-4837-A701-BF0723C69560}" type="sibTrans" cxnId="{26D06012-B3E9-450E-B09D-013E70D2A671}">
      <dgm:prSet/>
      <dgm:spPr/>
      <dgm:t>
        <a:bodyPr/>
        <a:lstStyle/>
        <a:p>
          <a:endParaRPr lang="ru-RU"/>
        </a:p>
      </dgm:t>
    </dgm:pt>
    <dgm:pt modelId="{1218F8CB-4A22-468E-B61C-136C5767079F}" type="parTrans" cxnId="{26D06012-B3E9-450E-B09D-013E70D2A671}">
      <dgm:prSet/>
      <dgm:spPr/>
      <dgm:t>
        <a:bodyPr/>
        <a:lstStyle/>
        <a:p>
          <a:endParaRPr lang="ru-RU"/>
        </a:p>
      </dgm:t>
    </dgm:pt>
    <dgm:pt modelId="{6AB54477-8804-4A99-A963-E1929F24D975}" type="pres">
      <dgm:prSet presAssocID="{4D243DF6-5C03-465F-B24A-67B8EBAFCD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1D218-28E8-4290-9430-A7B5405C72AD}" type="pres">
      <dgm:prSet presAssocID="{05FECF2B-D108-4333-AA99-02164115A417}" presName="linNode" presStyleCnt="0"/>
      <dgm:spPr/>
      <dgm:t>
        <a:bodyPr/>
        <a:lstStyle/>
        <a:p>
          <a:endParaRPr lang="ru-RU"/>
        </a:p>
      </dgm:t>
    </dgm:pt>
    <dgm:pt modelId="{0B59A100-E92E-4ED6-96CA-6C13C8F658DF}" type="pres">
      <dgm:prSet presAssocID="{05FECF2B-D108-4333-AA99-02164115A417}" presName="parentText" presStyleLbl="node1" presStyleIdx="0" presStyleCnt="5" custScaleY="244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4F794-EA5A-4077-B4C4-0436EE2C0384}" type="pres">
      <dgm:prSet presAssocID="{05FECF2B-D108-4333-AA99-02164115A417}" presName="descendantText" presStyleLbl="alignAccFollowNode1" presStyleIdx="0" presStyleCnt="5" custScaleX="247906" custScaleY="2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05DCF-C2B3-4672-9251-C6BB4060AFB0}" type="pres">
      <dgm:prSet presAssocID="{7EAB694A-22A7-4483-91CA-25D6DA1BD8F6}" presName="sp" presStyleCnt="0"/>
      <dgm:spPr/>
      <dgm:t>
        <a:bodyPr/>
        <a:lstStyle/>
        <a:p>
          <a:endParaRPr lang="ru-RU"/>
        </a:p>
      </dgm:t>
    </dgm:pt>
    <dgm:pt modelId="{82B8B3DF-44D7-449F-ACA4-85822F741538}" type="pres">
      <dgm:prSet presAssocID="{FEFEF31E-25E5-4109-B291-73956C225469}" presName="linNode" presStyleCnt="0"/>
      <dgm:spPr/>
      <dgm:t>
        <a:bodyPr/>
        <a:lstStyle/>
        <a:p>
          <a:endParaRPr lang="ru-RU"/>
        </a:p>
      </dgm:t>
    </dgm:pt>
    <dgm:pt modelId="{A920C198-F72B-482C-9A9A-3C2D796A45CB}" type="pres">
      <dgm:prSet presAssocID="{FEFEF31E-25E5-4109-B291-73956C225469}" presName="parentText" presStyleLbl="node1" presStyleIdx="1" presStyleCnt="5" custScaleY="169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34942-C27F-42D7-9F73-B06F293DBC79}" type="pres">
      <dgm:prSet presAssocID="{FEFEF31E-25E5-4109-B291-73956C225469}" presName="descendantText" presStyleLbl="alignAccFollowNode1" presStyleIdx="1" presStyleCnt="5" custScaleX="247906" custScaleY="22894" custLinFactNeighborX="-2504" custLinFactNeighborY="-1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D19CF-D55E-4667-A82E-4D1AB1D357C6}" type="pres">
      <dgm:prSet presAssocID="{0EA25905-A5EA-4DAE-852A-78D575F17410}" presName="sp" presStyleCnt="0"/>
      <dgm:spPr/>
      <dgm:t>
        <a:bodyPr/>
        <a:lstStyle/>
        <a:p>
          <a:endParaRPr lang="ru-RU"/>
        </a:p>
      </dgm:t>
    </dgm:pt>
    <dgm:pt modelId="{DE317C54-C9DA-442B-B2BD-EC559E25F2FA}" type="pres">
      <dgm:prSet presAssocID="{44F0C685-8535-4E84-8E22-619EEE7BF8FE}" presName="linNode" presStyleCnt="0"/>
      <dgm:spPr/>
      <dgm:t>
        <a:bodyPr/>
        <a:lstStyle/>
        <a:p>
          <a:endParaRPr lang="ru-RU"/>
        </a:p>
      </dgm:t>
    </dgm:pt>
    <dgm:pt modelId="{2058211D-1D88-4037-B28A-424D1D1EEA8C}" type="pres">
      <dgm:prSet presAssocID="{44F0C685-8535-4E84-8E22-619EEE7BF8FE}" presName="parentText" presStyleLbl="node1" presStyleIdx="2" presStyleCnt="5" custScaleY="40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994A1-701E-468A-9580-FCF6CA5DD7F2}" type="pres">
      <dgm:prSet presAssocID="{44F0C685-8535-4E84-8E22-619EEE7BF8FE}" presName="descendantText" presStyleLbl="alignAccFollowNode1" presStyleIdx="2" presStyleCnt="5" custScaleX="250241" custScaleY="46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73EF2-355A-419E-BD53-37DE144548DD}" type="pres">
      <dgm:prSet presAssocID="{889C9413-DBFC-4F05-A6C0-54EE656B3357}" presName="sp" presStyleCnt="0"/>
      <dgm:spPr/>
      <dgm:t>
        <a:bodyPr/>
        <a:lstStyle/>
        <a:p>
          <a:endParaRPr lang="ru-RU"/>
        </a:p>
      </dgm:t>
    </dgm:pt>
    <dgm:pt modelId="{A33295CA-0965-4873-999E-D594FED04263}" type="pres">
      <dgm:prSet presAssocID="{AD9D57D6-BB40-4558-BE67-314833E39368}" presName="linNode" presStyleCnt="0"/>
      <dgm:spPr/>
      <dgm:t>
        <a:bodyPr/>
        <a:lstStyle/>
        <a:p>
          <a:endParaRPr lang="ru-RU"/>
        </a:p>
      </dgm:t>
    </dgm:pt>
    <dgm:pt modelId="{37CC4D9B-6A00-49B0-919A-768AF27F89A8}" type="pres">
      <dgm:prSet presAssocID="{AD9D57D6-BB40-4558-BE67-314833E39368}" presName="parentText" presStyleLbl="node1" presStyleIdx="3" presStyleCnt="5" custScaleY="392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27734-4FDC-471F-A38C-BD119A27CEDE}" type="pres">
      <dgm:prSet presAssocID="{AD9D57D6-BB40-4558-BE67-314833E39368}" presName="descendantText" presStyleLbl="alignAccFollowNode1" presStyleIdx="3" presStyleCnt="5" custScaleX="239966" custScaleY="4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06D87-584A-47BD-A2A7-FEBD4C04B7D6}" type="pres">
      <dgm:prSet presAssocID="{3BAB47E4-5CC9-4E87-A446-127025EA32AB}" presName="sp" presStyleCnt="0"/>
      <dgm:spPr/>
      <dgm:t>
        <a:bodyPr/>
        <a:lstStyle/>
        <a:p>
          <a:endParaRPr lang="ru-RU"/>
        </a:p>
      </dgm:t>
    </dgm:pt>
    <dgm:pt modelId="{CECB1728-4FCC-4995-9F88-E9150C4B5493}" type="pres">
      <dgm:prSet presAssocID="{6AEEE089-DED0-45D6-AA2D-4EF4D2F66B2B}" presName="linNode" presStyleCnt="0"/>
      <dgm:spPr/>
      <dgm:t>
        <a:bodyPr/>
        <a:lstStyle/>
        <a:p>
          <a:endParaRPr lang="ru-RU"/>
        </a:p>
      </dgm:t>
    </dgm:pt>
    <dgm:pt modelId="{BB70A5FB-1DA6-4670-81B4-7DCEEF29DFD4}" type="pres">
      <dgm:prSet presAssocID="{6AEEE089-DED0-45D6-AA2D-4EF4D2F66B2B}" presName="parentText" presStyleLbl="node1" presStyleIdx="4" presStyleCnt="5" custScaleY="253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B7C14-E737-4697-9489-4356F7EBC7AF}" type="pres">
      <dgm:prSet presAssocID="{6AEEE089-DED0-45D6-AA2D-4EF4D2F66B2B}" presName="descendantText" presStyleLbl="alignAccFollowNode1" presStyleIdx="4" presStyleCnt="5" custScaleX="238885" custScaleY="21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93619-5184-454B-9C32-D520BC1273B0}" type="presOf" srcId="{44F0C685-8535-4E84-8E22-619EEE7BF8FE}" destId="{2058211D-1D88-4037-B28A-424D1D1EEA8C}" srcOrd="0" destOrd="0" presId="urn:microsoft.com/office/officeart/2005/8/layout/vList5"/>
    <dgm:cxn modelId="{7EE9F8E5-42CF-4903-A6A5-5DCC1C7DD1B7}" srcId="{4D243DF6-5C03-465F-B24A-67B8EBAFCD7E}" destId="{44F0C685-8535-4E84-8E22-619EEE7BF8FE}" srcOrd="2" destOrd="0" parTransId="{421FD521-1522-4994-A95A-D174FB3C1FAF}" sibTransId="{889C9413-DBFC-4F05-A6C0-54EE656B3357}"/>
    <dgm:cxn modelId="{3567F5E2-2BB4-4D4E-A885-EA2AA2D3D36E}" type="presOf" srcId="{DFB4F721-96B8-4C62-A50B-8FAF402E2389}" destId="{71627734-4FDC-471F-A38C-BD119A27CEDE}" srcOrd="0" destOrd="0" presId="urn:microsoft.com/office/officeart/2005/8/layout/vList5"/>
    <dgm:cxn modelId="{26D06012-B3E9-450E-B09D-013E70D2A671}" srcId="{AD9D57D6-BB40-4558-BE67-314833E39368}" destId="{DFB4F721-96B8-4C62-A50B-8FAF402E2389}" srcOrd="0" destOrd="0" parTransId="{1218F8CB-4A22-468E-B61C-136C5767079F}" sibTransId="{CB184F1B-FFD9-4837-A701-BF0723C69560}"/>
    <dgm:cxn modelId="{2E99222C-1E81-4BA5-A7C1-27913798EA75}" type="presOf" srcId="{4F55831B-1FD5-4BC1-B49E-B641C11C3030}" destId="{BFF34942-C27F-42D7-9F73-B06F293DBC79}" srcOrd="0" destOrd="0" presId="urn:microsoft.com/office/officeart/2005/8/layout/vList5"/>
    <dgm:cxn modelId="{412CCD0B-9F8B-48A2-B97A-F4A29B4FC974}" srcId="{4D243DF6-5C03-465F-B24A-67B8EBAFCD7E}" destId="{FEFEF31E-25E5-4109-B291-73956C225469}" srcOrd="1" destOrd="0" parTransId="{1B80B1C3-3F1F-4B16-8EF5-7F929C211320}" sibTransId="{0EA25905-A5EA-4DAE-852A-78D575F17410}"/>
    <dgm:cxn modelId="{7154FE70-5880-4CBA-A2A4-64B253E6472A}" srcId="{44F0C685-8535-4E84-8E22-619EEE7BF8FE}" destId="{276C6E13-4F90-4034-98D4-3DAE606A0DD3}" srcOrd="0" destOrd="0" parTransId="{F9C518D1-DCBC-4221-B257-58414C115DA2}" sibTransId="{C4C3AD58-1A2F-4F9F-97E7-9FC9D6BE3E4B}"/>
    <dgm:cxn modelId="{FD105DBA-CF29-49C8-9B0D-A5937695D456}" type="presOf" srcId="{05FECF2B-D108-4333-AA99-02164115A417}" destId="{0B59A100-E92E-4ED6-96CA-6C13C8F658DF}" srcOrd="0" destOrd="0" presId="urn:microsoft.com/office/officeart/2005/8/layout/vList5"/>
    <dgm:cxn modelId="{31FE2A0A-2345-40F0-B8FF-193D752CB756}" type="presOf" srcId="{FEFEF31E-25E5-4109-B291-73956C225469}" destId="{A920C198-F72B-482C-9A9A-3C2D796A45CB}" srcOrd="0" destOrd="0" presId="urn:microsoft.com/office/officeart/2005/8/layout/vList5"/>
    <dgm:cxn modelId="{C6283657-F0AC-4EDB-9E47-9330E33245B8}" type="presOf" srcId="{4D243DF6-5C03-465F-B24A-67B8EBAFCD7E}" destId="{6AB54477-8804-4A99-A963-E1929F24D975}" srcOrd="0" destOrd="0" presId="urn:microsoft.com/office/officeart/2005/8/layout/vList5"/>
    <dgm:cxn modelId="{74CBB79C-EBEB-48E7-A938-9669B68308C7}" srcId="{4D243DF6-5C03-465F-B24A-67B8EBAFCD7E}" destId="{05FECF2B-D108-4333-AA99-02164115A417}" srcOrd="0" destOrd="0" parTransId="{5A66CED3-353B-4CDF-AE61-D11BCFCB9F85}" sibTransId="{7EAB694A-22A7-4483-91CA-25D6DA1BD8F6}"/>
    <dgm:cxn modelId="{3DBB6070-FB47-423A-AF7B-8A1C9EBBE5EC}" type="presOf" srcId="{FFB40C58-CF8D-43DE-8E46-6BB834BC9991}" destId="{7FE4F794-EA5A-4077-B4C4-0436EE2C0384}" srcOrd="0" destOrd="0" presId="urn:microsoft.com/office/officeart/2005/8/layout/vList5"/>
    <dgm:cxn modelId="{7E92C2CD-DFF8-4F3E-A24B-194D1E52086C}" type="presOf" srcId="{276C6E13-4F90-4034-98D4-3DAE606A0DD3}" destId="{7B3994A1-701E-468A-9580-FCF6CA5DD7F2}" srcOrd="0" destOrd="0" presId="urn:microsoft.com/office/officeart/2005/8/layout/vList5"/>
    <dgm:cxn modelId="{D750094B-AED8-4761-9FA7-065BEA053B43}" srcId="{05FECF2B-D108-4333-AA99-02164115A417}" destId="{FFB40C58-CF8D-43DE-8E46-6BB834BC9991}" srcOrd="0" destOrd="0" parTransId="{CD64E250-CC33-4231-B9AB-F2384623AC55}" sibTransId="{99BA83A3-6A10-4217-A50B-501A306D945F}"/>
    <dgm:cxn modelId="{508423F7-AB2F-471F-B8E4-6521115E7C35}" srcId="{4D243DF6-5C03-465F-B24A-67B8EBAFCD7E}" destId="{AD9D57D6-BB40-4558-BE67-314833E39368}" srcOrd="3" destOrd="0" parTransId="{DF45AAF8-97A9-457C-A471-07C98EF0B534}" sibTransId="{3BAB47E4-5CC9-4E87-A446-127025EA32AB}"/>
    <dgm:cxn modelId="{57243A88-CBB2-47F4-BD32-C5C7BAC83DA0}" srcId="{FEFEF31E-25E5-4109-B291-73956C225469}" destId="{4F55831B-1FD5-4BC1-B49E-B641C11C3030}" srcOrd="0" destOrd="0" parTransId="{14BCDE9D-EBE1-4A16-BE16-823AF9CCC8DA}" sibTransId="{0CCBD763-C836-43E1-A78F-C210436AD1BC}"/>
    <dgm:cxn modelId="{96B91264-B6C2-4483-81EA-81A73C77EC5F}" type="presOf" srcId="{6AEEE089-DED0-45D6-AA2D-4EF4D2F66B2B}" destId="{BB70A5FB-1DA6-4670-81B4-7DCEEF29DFD4}" srcOrd="0" destOrd="0" presId="urn:microsoft.com/office/officeart/2005/8/layout/vList5"/>
    <dgm:cxn modelId="{E12AB876-C0A9-4F1E-834B-0C9165E0939F}" srcId="{6AEEE089-DED0-45D6-AA2D-4EF4D2F66B2B}" destId="{E70F9A3A-8BEA-4C3D-A4EC-EEEF29FE556D}" srcOrd="0" destOrd="0" parTransId="{45F3F9EC-D6BB-409D-8656-1A51BA86F04F}" sibTransId="{E75B4772-133F-4226-8E70-10E748FB43D7}"/>
    <dgm:cxn modelId="{1DFC4CF6-D038-48C0-A51A-C17F756DD77D}" type="presOf" srcId="{E70F9A3A-8BEA-4C3D-A4EC-EEEF29FE556D}" destId="{6A2B7C14-E737-4697-9489-4356F7EBC7AF}" srcOrd="0" destOrd="0" presId="urn:microsoft.com/office/officeart/2005/8/layout/vList5"/>
    <dgm:cxn modelId="{4FB6018E-813D-4370-8C42-5D929D67AA4E}" type="presOf" srcId="{AD9D57D6-BB40-4558-BE67-314833E39368}" destId="{37CC4D9B-6A00-49B0-919A-768AF27F89A8}" srcOrd="0" destOrd="0" presId="urn:microsoft.com/office/officeart/2005/8/layout/vList5"/>
    <dgm:cxn modelId="{8A3FFBB7-7DF0-4F9E-9C78-43EA9A97C378}" srcId="{4D243DF6-5C03-465F-B24A-67B8EBAFCD7E}" destId="{6AEEE089-DED0-45D6-AA2D-4EF4D2F66B2B}" srcOrd="4" destOrd="0" parTransId="{C64D7FDD-AE67-465F-A4FD-E06A3C53DB8A}" sibTransId="{7CA51083-A899-4842-A24B-203B124A764E}"/>
    <dgm:cxn modelId="{7E701191-45AC-49E3-8374-BA8A4BBF18CF}" type="presParOf" srcId="{6AB54477-8804-4A99-A963-E1929F24D975}" destId="{1491D218-28E8-4290-9430-A7B5405C72AD}" srcOrd="0" destOrd="0" presId="urn:microsoft.com/office/officeart/2005/8/layout/vList5"/>
    <dgm:cxn modelId="{B2C82DCA-FD0A-48E8-B196-8F39C2B9F1BB}" type="presParOf" srcId="{1491D218-28E8-4290-9430-A7B5405C72AD}" destId="{0B59A100-E92E-4ED6-96CA-6C13C8F658DF}" srcOrd="0" destOrd="0" presId="urn:microsoft.com/office/officeart/2005/8/layout/vList5"/>
    <dgm:cxn modelId="{71F229A6-D71E-49BA-B409-19ADB34B9859}" type="presParOf" srcId="{1491D218-28E8-4290-9430-A7B5405C72AD}" destId="{7FE4F794-EA5A-4077-B4C4-0436EE2C0384}" srcOrd="1" destOrd="0" presId="urn:microsoft.com/office/officeart/2005/8/layout/vList5"/>
    <dgm:cxn modelId="{8CE89E95-D94D-4616-A208-268A23316131}" type="presParOf" srcId="{6AB54477-8804-4A99-A963-E1929F24D975}" destId="{D8005DCF-C2B3-4672-9251-C6BB4060AFB0}" srcOrd="1" destOrd="0" presId="urn:microsoft.com/office/officeart/2005/8/layout/vList5"/>
    <dgm:cxn modelId="{32ED8681-A107-43C4-849E-151A4C0FD82F}" type="presParOf" srcId="{6AB54477-8804-4A99-A963-E1929F24D975}" destId="{82B8B3DF-44D7-449F-ACA4-85822F741538}" srcOrd="2" destOrd="0" presId="urn:microsoft.com/office/officeart/2005/8/layout/vList5"/>
    <dgm:cxn modelId="{6443C2F2-9ECD-440B-8763-E508D8F6B12D}" type="presParOf" srcId="{82B8B3DF-44D7-449F-ACA4-85822F741538}" destId="{A920C198-F72B-482C-9A9A-3C2D796A45CB}" srcOrd="0" destOrd="0" presId="urn:microsoft.com/office/officeart/2005/8/layout/vList5"/>
    <dgm:cxn modelId="{AEA7AB01-8E7A-4DD5-8F5E-2E4FC05DF245}" type="presParOf" srcId="{82B8B3DF-44D7-449F-ACA4-85822F741538}" destId="{BFF34942-C27F-42D7-9F73-B06F293DBC79}" srcOrd="1" destOrd="0" presId="urn:microsoft.com/office/officeart/2005/8/layout/vList5"/>
    <dgm:cxn modelId="{17B40298-D4E4-47B9-9196-FFAD9D580CCB}" type="presParOf" srcId="{6AB54477-8804-4A99-A963-E1929F24D975}" destId="{702D19CF-D55E-4667-A82E-4D1AB1D357C6}" srcOrd="3" destOrd="0" presId="urn:microsoft.com/office/officeart/2005/8/layout/vList5"/>
    <dgm:cxn modelId="{D28785FC-CFB1-4A9F-BC1E-8A72B7C46078}" type="presParOf" srcId="{6AB54477-8804-4A99-A963-E1929F24D975}" destId="{DE317C54-C9DA-442B-B2BD-EC559E25F2FA}" srcOrd="4" destOrd="0" presId="urn:microsoft.com/office/officeart/2005/8/layout/vList5"/>
    <dgm:cxn modelId="{DCD0AE76-3E57-4715-B8EE-5ADF5A14E92E}" type="presParOf" srcId="{DE317C54-C9DA-442B-B2BD-EC559E25F2FA}" destId="{2058211D-1D88-4037-B28A-424D1D1EEA8C}" srcOrd="0" destOrd="0" presId="urn:microsoft.com/office/officeart/2005/8/layout/vList5"/>
    <dgm:cxn modelId="{5E4F1A20-848E-4F1F-AC42-BF41DAECC626}" type="presParOf" srcId="{DE317C54-C9DA-442B-B2BD-EC559E25F2FA}" destId="{7B3994A1-701E-468A-9580-FCF6CA5DD7F2}" srcOrd="1" destOrd="0" presId="urn:microsoft.com/office/officeart/2005/8/layout/vList5"/>
    <dgm:cxn modelId="{B77EAA29-52FE-4C48-B633-7705E70A8696}" type="presParOf" srcId="{6AB54477-8804-4A99-A963-E1929F24D975}" destId="{E3173EF2-355A-419E-BD53-37DE144548DD}" srcOrd="5" destOrd="0" presId="urn:microsoft.com/office/officeart/2005/8/layout/vList5"/>
    <dgm:cxn modelId="{0F607118-5ADF-42C3-A7CA-486E0BF15BA2}" type="presParOf" srcId="{6AB54477-8804-4A99-A963-E1929F24D975}" destId="{A33295CA-0965-4873-999E-D594FED04263}" srcOrd="6" destOrd="0" presId="urn:microsoft.com/office/officeart/2005/8/layout/vList5"/>
    <dgm:cxn modelId="{D503166B-3D13-4EF3-9504-BE27347C9AF3}" type="presParOf" srcId="{A33295CA-0965-4873-999E-D594FED04263}" destId="{37CC4D9B-6A00-49B0-919A-768AF27F89A8}" srcOrd="0" destOrd="0" presId="urn:microsoft.com/office/officeart/2005/8/layout/vList5"/>
    <dgm:cxn modelId="{A259C5D6-6FC4-4447-B11B-336A8CB04BA3}" type="presParOf" srcId="{A33295CA-0965-4873-999E-D594FED04263}" destId="{71627734-4FDC-471F-A38C-BD119A27CEDE}" srcOrd="1" destOrd="0" presId="urn:microsoft.com/office/officeart/2005/8/layout/vList5"/>
    <dgm:cxn modelId="{021D94C5-1977-4032-BCBB-BFBB8ED3DDB0}" type="presParOf" srcId="{6AB54477-8804-4A99-A963-E1929F24D975}" destId="{C1406D87-584A-47BD-A2A7-FEBD4C04B7D6}" srcOrd="7" destOrd="0" presId="urn:microsoft.com/office/officeart/2005/8/layout/vList5"/>
    <dgm:cxn modelId="{3481FE7A-EFA5-4148-8E95-E1430CBD036F}" type="presParOf" srcId="{6AB54477-8804-4A99-A963-E1929F24D975}" destId="{CECB1728-4FCC-4995-9F88-E9150C4B5493}" srcOrd="8" destOrd="0" presId="urn:microsoft.com/office/officeart/2005/8/layout/vList5"/>
    <dgm:cxn modelId="{8457B3B6-0501-4576-9AC0-D3032496CE11}" type="presParOf" srcId="{CECB1728-4FCC-4995-9F88-E9150C4B5493}" destId="{BB70A5FB-1DA6-4670-81B4-7DCEEF29DFD4}" srcOrd="0" destOrd="0" presId="urn:microsoft.com/office/officeart/2005/8/layout/vList5"/>
    <dgm:cxn modelId="{73556FEE-572E-4BC1-9A12-16CAC6841A22}" type="presParOf" srcId="{CECB1728-4FCC-4995-9F88-E9150C4B5493}" destId="{6A2B7C14-E737-4697-9489-4356F7EBC7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501EC-8200-4373-B7D5-D7DEEF1F9530}">
      <dsp:nvSpPr>
        <dsp:cNvPr id="0" name=""/>
        <dsp:cNvSpPr/>
      </dsp:nvSpPr>
      <dsp:spPr>
        <a:xfrm>
          <a:off x="1214445" y="0"/>
          <a:ext cx="3286149" cy="1571636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9FDCBC-B23E-4207-93EA-0C0FB97A7B8A}">
      <dsp:nvSpPr>
        <dsp:cNvPr id="0" name=""/>
        <dsp:cNvSpPr/>
      </dsp:nvSpPr>
      <dsp:spPr>
        <a:xfrm>
          <a:off x="2736071" y="158007"/>
          <a:ext cx="1264460" cy="372035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900" b="1" kern="1200" dirty="0" smtClean="0">
            <a:solidFill>
              <a:srgbClr val="000066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kern="1200" dirty="0" smtClean="0">
              <a:solidFill>
                <a:srgbClr val="000066"/>
              </a:solidFill>
            </a:rPr>
            <a:t>СФЕРА  БИЗНЕСА</a:t>
          </a:r>
          <a:endParaRPr lang="ru-RU" sz="900" b="1" kern="1200" dirty="0" smtClean="0">
            <a:solidFill>
              <a:srgbClr val="002060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solidFill>
              <a:srgbClr val="002060"/>
            </a:solidFill>
          </a:endParaRPr>
        </a:p>
      </dsp:txBody>
      <dsp:txXfrm>
        <a:off x="2754232" y="176168"/>
        <a:ext cx="1228138" cy="335713"/>
      </dsp:txXfrm>
    </dsp:sp>
    <dsp:sp modelId="{2772751B-055C-47B8-876B-9716D21BF67C}">
      <dsp:nvSpPr>
        <dsp:cNvPr id="0" name=""/>
        <dsp:cNvSpPr/>
      </dsp:nvSpPr>
      <dsp:spPr>
        <a:xfrm>
          <a:off x="2736071" y="576547"/>
          <a:ext cx="1264460" cy="372035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419388"/>
              <a:satOff val="-3962"/>
              <a:lumOff val="-41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</a:rPr>
            <a:t>ФИРМЕННЫЕ  КЛАССЫ</a:t>
          </a:r>
          <a:endParaRPr lang="ru-RU" sz="900" b="1" kern="1200" dirty="0">
            <a:solidFill>
              <a:srgbClr val="002060"/>
            </a:solidFill>
          </a:endParaRPr>
        </a:p>
      </dsp:txBody>
      <dsp:txXfrm>
        <a:off x="2754232" y="594708"/>
        <a:ext cx="1228138" cy="335713"/>
      </dsp:txXfrm>
    </dsp:sp>
    <dsp:sp modelId="{08DE87DD-7DCA-417F-85EC-9FFFCCF471E2}">
      <dsp:nvSpPr>
        <dsp:cNvPr id="0" name=""/>
        <dsp:cNvSpPr/>
      </dsp:nvSpPr>
      <dsp:spPr>
        <a:xfrm>
          <a:off x="2736071" y="995088"/>
          <a:ext cx="1264460" cy="372035"/>
        </a:xfrm>
        <a:prstGeom prst="round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900" b="1" kern="1200" dirty="0" smtClean="0">
            <a:solidFill>
              <a:srgbClr val="00206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kern="1200" dirty="0" smtClean="0">
              <a:solidFill>
                <a:srgbClr val="002060"/>
              </a:solidFill>
            </a:rPr>
            <a:t>ШКОЛЬНЫЙ ТЕХНОПАРК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solidFill>
              <a:srgbClr val="002060"/>
            </a:solidFill>
          </a:endParaRPr>
        </a:p>
      </dsp:txBody>
      <dsp:txXfrm>
        <a:off x="2754232" y="1013249"/>
        <a:ext cx="1228138" cy="3357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FF931-7A58-4CC5-8AF0-3A47B7D4E9FA}">
      <dsp:nvSpPr>
        <dsp:cNvPr id="0" name=""/>
        <dsp:cNvSpPr/>
      </dsp:nvSpPr>
      <dsp:spPr>
        <a:xfrm>
          <a:off x="671" y="0"/>
          <a:ext cx="1309376" cy="21431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ts val="8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убежденность </a:t>
          </a:r>
        </a:p>
      </dsp:txBody>
      <dsp:txXfrm>
        <a:off x="671" y="0"/>
        <a:ext cx="1255798" cy="214314"/>
      </dsp:txXfrm>
    </dsp:sp>
    <dsp:sp modelId="{0542F207-1A19-41D6-B84D-D4254BD3C5BE}">
      <dsp:nvSpPr>
        <dsp:cNvPr id="0" name=""/>
        <dsp:cNvSpPr/>
      </dsp:nvSpPr>
      <dsp:spPr>
        <a:xfrm>
          <a:off x="1048173" y="0"/>
          <a:ext cx="1309376" cy="21431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solidFill>
                <a:srgbClr val="002060"/>
              </a:solidFill>
            </a:rPr>
            <a:t> 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solidFill>
                <a:srgbClr val="002060"/>
              </a:solidFill>
            </a:rPr>
            <a:t>напористость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002060"/>
            </a:solidFill>
          </a:endParaRPr>
        </a:p>
      </dsp:txBody>
      <dsp:txXfrm>
        <a:off x="1155330" y="0"/>
        <a:ext cx="1095062" cy="214314"/>
      </dsp:txXfrm>
    </dsp:sp>
    <dsp:sp modelId="{6AC8686E-F3D1-4FC4-BEC0-4313B72A56A9}">
      <dsp:nvSpPr>
        <dsp:cNvPr id="0" name=""/>
        <dsp:cNvSpPr/>
      </dsp:nvSpPr>
      <dsp:spPr>
        <a:xfrm>
          <a:off x="2095674" y="0"/>
          <a:ext cx="1309376" cy="21431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партнерство</a:t>
          </a:r>
        </a:p>
      </dsp:txBody>
      <dsp:txXfrm>
        <a:off x="2202831" y="0"/>
        <a:ext cx="1095062" cy="214314"/>
      </dsp:txXfrm>
    </dsp:sp>
    <dsp:sp modelId="{33CAEE07-8E3E-4B90-A9F0-5E6D456C0208}">
      <dsp:nvSpPr>
        <dsp:cNvPr id="0" name=""/>
        <dsp:cNvSpPr/>
      </dsp:nvSpPr>
      <dsp:spPr>
        <a:xfrm>
          <a:off x="3143176" y="0"/>
          <a:ext cx="1309376" cy="21431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kern="1200" dirty="0" smtClean="0">
            <a:solidFill>
              <a:srgbClr val="00206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solidFill>
                <a:srgbClr val="002060"/>
              </a:solidFill>
            </a:rPr>
            <a:t>деловое чутье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002060"/>
            </a:solidFill>
          </a:endParaRPr>
        </a:p>
      </dsp:txBody>
      <dsp:txXfrm>
        <a:off x="3250333" y="0"/>
        <a:ext cx="1095062" cy="214314"/>
      </dsp:txXfrm>
    </dsp:sp>
    <dsp:sp modelId="{5C3F9DB5-F730-4A65-94F4-C68E209C0D04}">
      <dsp:nvSpPr>
        <dsp:cNvPr id="0" name=""/>
        <dsp:cNvSpPr/>
      </dsp:nvSpPr>
      <dsp:spPr>
        <a:xfrm>
          <a:off x="4190677" y="0"/>
          <a:ext cx="1309376" cy="21431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энергия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4297834" y="0"/>
        <a:ext cx="1095062" cy="214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D0C69-07C5-4091-A85B-A83D293B774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8714E-D125-4B99-82AE-F9382E10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2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714E-D125-4B99-82AE-F9382E101DF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714E-D125-4B99-82AE-F9382E101DF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1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89"/>
            <a:ext cx="762000" cy="365125"/>
          </a:xfrm>
        </p:spPr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14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14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7" y="1524008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1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1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4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4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89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89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89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1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1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1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62E7789-A98E-49E5-A111-6C0B2022D91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CEFCBB-FCAC-4589-A710-1516D9CDF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45.jpeg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Relationship Id="rId1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Relationship Id="rId1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microsoft.com/office/2007/relationships/diagramDrawing" Target="../diagrams/drawing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9.xml"/><Relationship Id="rId10" Type="http://schemas.openxmlformats.org/officeDocument/2006/relationships/diagramLayout" Target="../diagrams/layout10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9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9" y="2428868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инновационный проект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857496"/>
            <a:ext cx="8429684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"Будущее строим вместе"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(технология образовательного кластера)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85742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Муниципальное  бюджетное  общеобразовательное  учреждение  </a:t>
            </a:r>
          </a:p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«Средняя общеобразовательная  школа №5 имени Н.О.Кривошапкина» </a:t>
            </a:r>
          </a:p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(с углубленным изучением отдельных предметов) </a:t>
            </a:r>
          </a:p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городского  округа  «город Якутск»</a:t>
            </a:r>
            <a:r>
              <a:rPr lang="ru-RU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sz="1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28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ШКОЛЬНЫЙ  ТЕХНОПАРК.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142991"/>
            <a:ext cx="8143932" cy="479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ts val="1500"/>
              </a:lnSpc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marL="355600" indent="-355600">
              <a:lnSpc>
                <a:spcPts val="15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Обучение в условиях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деятельностной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наукоемкой, инновационной среды способно повысить качество образования и обеспечить его доступность.</a:t>
            </a:r>
          </a:p>
          <a:p>
            <a:pPr marL="355600" indent="-355600">
              <a:lnSpc>
                <a:spcPts val="1500"/>
              </a:lnSpc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marL="355600" indent="-355600">
              <a:lnSpc>
                <a:spcPts val="15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Чтобы привить школьникам интерес к технике, к получению в будущем технических специальностей, необходимы полноценные практические занятия по современным технологиям, начиная со школы. </a:t>
            </a:r>
          </a:p>
          <a:p>
            <a:pPr marL="355600" indent="-355600">
              <a:lnSpc>
                <a:spcPts val="15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Решение  этой задачи может взять на себя Школьный технопарк.</a:t>
            </a:r>
          </a:p>
          <a:p>
            <a:pPr marL="355600" indent="-355600">
              <a:lnSpc>
                <a:spcPts val="1500"/>
              </a:lnSpc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marL="355600" indent="-355600">
              <a:lnSpc>
                <a:spcPts val="15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Предполагаемое направление позволит школьникам ознакомиться с новыми технологиями, определяющими вектор развития страны, выявить способных к техническому творчеству детей и дать им возможность самореализации в  исследовательской деятельности, в освоении современных технологий.</a:t>
            </a:r>
          </a:p>
          <a:p>
            <a:pPr marL="355600" indent="-355600">
              <a:lnSpc>
                <a:spcPts val="1500"/>
              </a:lnSpc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marL="355600" indent="-355600">
              <a:lnSpc>
                <a:spcPts val="15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Школьный технопарк призван стать площадкой для разработки и реализации совместных проектов учителей, учащихся, студентов и преподавателей вузов, специалистов фирм-партнеров.</a:t>
            </a:r>
          </a:p>
          <a:p>
            <a:pPr marL="355600" indent="-355600">
              <a:lnSpc>
                <a:spcPts val="1500"/>
              </a:lnSpc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marL="355600" indent="-355600">
              <a:lnSpc>
                <a:spcPts val="15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Деятельность технопарка в единстве с фирменными классами и научно-образовательными учреждениями создаст возможность подготовки квалифицированных кадров для обеспечения долгосрочных потребностей инновационной экономики.</a:t>
            </a:r>
          </a:p>
          <a:p>
            <a:pPr marL="355600" indent="-355600"/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42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ШКОЛЬНЫЙ ТЕХНОПАРК. 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ПРЕДПОСЫЛКИ ДЛЯ РАЗРАБОТКИ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142996"/>
            <a:ext cx="814393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ts val="1500"/>
              </a:lnSpc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Имеется устойчивая мотивация обучающихся и педагогов, родителей к развитию технического направления в образовательной программе школы.</a:t>
            </a: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Школа в достаточной степени оснащена компьютерной техникой: 2 стационарных и 1 мобильный компьютерные классы; мультимедиа оборудование и ПК во всех 25 учебных кабинетах; интерактивных досок – 13.  Имеется  школьная типография.</a:t>
            </a: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Доступ к сети 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Internet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обеспечен во всех учебных кабинетах, </a:t>
            </a:r>
            <a:r>
              <a:rPr lang="ru-RU" sz="15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медиатеке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 Имеет проводной и 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Wi-Fi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выходы в глобальную компьютерную сеть.  Действует локальная сеть.</a:t>
            </a: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Образовательный процесс обеспечен комплектами сборных авиа и автомоделей, робототехникой.</a:t>
            </a: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Заключены договоры с факультетами и институтами СВФУ им. </a:t>
            </a:r>
            <a:r>
              <a:rPr lang="ru-RU" sz="15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М.К.Аммосова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Заключен договор с ГАУ «Технопарк Якутия».</a:t>
            </a: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Заключен договор с Академией наук Республики  Саха (Якутия).</a:t>
            </a: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Имеется опыт взаимодействия с производственными предприятиями – фирмами-партнерами: заключены соглашения с 10 предприятиями и организациями республики на открытие фирменных классов.</a:t>
            </a: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Школа является членом Торгово-промышленной палаты Республики Саха (Якутия).</a:t>
            </a: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Школа является членом Школьной лиги РОСНАНО.</a:t>
            </a:r>
          </a:p>
          <a:p>
            <a:pPr marL="355600" indent="-355600"/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42"/>
            <a:ext cx="83582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ШКОЛЬНЫЙ ТЕХНОПАРК. 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ПРОТИВОРЕЧИЯ, ТРЕБУЮЩИЕ РАЗРЕШЕНИЯ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8143932" cy="5545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ts val="1500"/>
              </a:lnSpc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rgbClr val="36174D"/>
                </a:solidFill>
                <a:latin typeface="Bookman Old Style" pitchFamily="18" charset="0"/>
              </a:rPr>
              <a:t>Лавинообразное нарастание объема информации о развитии науки, техники, инновационного производства и недостаточное количество учебной нагрузки в учебных планах школ по предметам естественнонаучного и производственно-технического циклов.</a:t>
            </a:r>
          </a:p>
          <a:p>
            <a:pPr marL="363538" indent="-363538">
              <a:lnSpc>
                <a:spcPts val="1700"/>
              </a:lnSpc>
              <a:buFont typeface="+mj-lt"/>
              <a:buAutoNum type="arabicPeriod"/>
            </a:pPr>
            <a:endParaRPr lang="ru-RU" sz="1500" dirty="0" smtClean="0">
              <a:solidFill>
                <a:srgbClr val="36174D"/>
              </a:solidFill>
              <a:latin typeface="Bookman Old Style" pitchFamily="18" charset="0"/>
            </a:endParaRP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rgbClr val="36174D"/>
                </a:solidFill>
                <a:latin typeface="Bookman Old Style" pitchFamily="18" charset="0"/>
              </a:rPr>
              <a:t>Возрастание интереса подростков к новым направлениям науки и сокращение объединений школьников по техническому профилю.</a:t>
            </a:r>
          </a:p>
          <a:p>
            <a:pPr marL="363538" indent="-363538">
              <a:lnSpc>
                <a:spcPts val="1700"/>
              </a:lnSpc>
              <a:buFont typeface="+mj-lt"/>
              <a:buAutoNum type="arabicPeriod"/>
            </a:pPr>
            <a:endParaRPr lang="ru-RU" sz="1500" dirty="0" smtClean="0">
              <a:solidFill>
                <a:srgbClr val="36174D"/>
              </a:solidFill>
              <a:latin typeface="Bookman Old Style" pitchFamily="18" charset="0"/>
            </a:endParaRP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rgbClr val="36174D"/>
                </a:solidFill>
                <a:latin typeface="Bookman Old Style" pitchFamily="18" charset="0"/>
              </a:rPr>
              <a:t>Мотивация детей к исследовательской деятельности в области техники и технологий и недостаток научных руководителей их поисковой проектной деятельностью.</a:t>
            </a:r>
          </a:p>
          <a:p>
            <a:pPr marL="363538" indent="-363538">
              <a:lnSpc>
                <a:spcPts val="1700"/>
              </a:lnSpc>
              <a:buFont typeface="+mj-lt"/>
              <a:buAutoNum type="arabicPeriod"/>
            </a:pPr>
            <a:endParaRPr lang="ru-RU" sz="1500" dirty="0" smtClean="0">
              <a:solidFill>
                <a:srgbClr val="36174D"/>
              </a:solidFill>
              <a:latin typeface="Bookman Old Style" pitchFamily="18" charset="0"/>
            </a:endParaRP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rgbClr val="36174D"/>
                </a:solidFill>
                <a:latin typeface="Bookman Old Style" pitchFamily="18" charset="0"/>
              </a:rPr>
              <a:t>Стремление педагогов к инновационной деятельности и отсутствие у них опыта творческой, научно-исследовательской продуктивной деятельности в области науки, техники и производства.</a:t>
            </a:r>
          </a:p>
          <a:p>
            <a:pPr marL="363538" indent="-363538">
              <a:lnSpc>
                <a:spcPts val="1700"/>
              </a:lnSpc>
              <a:buFont typeface="+mj-lt"/>
              <a:buAutoNum type="arabicPeriod"/>
            </a:pPr>
            <a:endParaRPr lang="ru-RU" sz="1500" dirty="0" smtClean="0">
              <a:solidFill>
                <a:srgbClr val="36174D"/>
              </a:solidFill>
              <a:latin typeface="Bookman Old Style" pitchFamily="18" charset="0"/>
            </a:endParaRP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rgbClr val="36174D"/>
                </a:solidFill>
                <a:latin typeface="Bookman Old Style" pitchFamily="18" charset="0"/>
              </a:rPr>
              <a:t>Необходимость обеспечения непрерывности образования на всех ступенях и отсутствие эффективных моделей взаимодействия общего и профессионального образования, производства.</a:t>
            </a:r>
          </a:p>
          <a:p>
            <a:pPr marL="363538" indent="-363538">
              <a:lnSpc>
                <a:spcPts val="1700"/>
              </a:lnSpc>
              <a:buFont typeface="+mj-lt"/>
              <a:buAutoNum type="arabicPeriod"/>
            </a:pPr>
            <a:endParaRPr lang="ru-RU" sz="1500" dirty="0" smtClean="0">
              <a:solidFill>
                <a:srgbClr val="36174D"/>
              </a:solidFill>
              <a:latin typeface="Bookman Old Style" pitchFamily="18" charset="0"/>
            </a:endParaRPr>
          </a:p>
          <a:p>
            <a:pPr marL="363538" indent="-363538">
              <a:lnSpc>
                <a:spcPts val="1700"/>
              </a:lnSpc>
              <a:buAutoNum type="arabicPeriod"/>
            </a:pPr>
            <a:r>
              <a:rPr lang="ru-RU" sz="1500" dirty="0" smtClean="0">
                <a:solidFill>
                  <a:srgbClr val="36174D"/>
                </a:solidFill>
                <a:latin typeface="Bookman Old Style" pitchFamily="18" charset="0"/>
              </a:rPr>
              <a:t>Потребность в квалифицированных кадрах для перспективных отраслей экономики и слабая ориентация молодых людей на получение технических и технологических профессий.</a:t>
            </a:r>
          </a:p>
          <a:p>
            <a:pPr marL="355600" indent="-355600"/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42"/>
            <a:ext cx="83582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ШКОЛЬНЫЙ ТЕХНОПАРК. 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СОЦИАЛЬНО-ОБРАЗОВАТЕЛЬНЫЕ  ЭФФЕКТЫ  РЕАЛИЗАЦИИ 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1000115"/>
            <a:ext cx="8143932" cy="545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ts val="1500"/>
              </a:lnSpc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marL="263525" indent="-263525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3E00"/>
                </a:solidFill>
                <a:latin typeface="Bookman Old Style" pitchFamily="18" charset="0"/>
              </a:rPr>
              <a:t>Обеспечивается  современный уровень образования при изучении курсов естественнонаучных дисциплин и технологий в системе общего образования.</a:t>
            </a:r>
          </a:p>
          <a:p>
            <a:pPr marL="263525" indent="-263525">
              <a:buFont typeface="Wingdings" pitchFamily="2" charset="2"/>
              <a:buChar char="§"/>
            </a:pPr>
            <a:endParaRPr lang="ru-RU" sz="1400" dirty="0" smtClean="0">
              <a:solidFill>
                <a:srgbClr val="003E00"/>
              </a:solidFill>
              <a:latin typeface="Bookman Old Style" pitchFamily="18" charset="0"/>
            </a:endParaRPr>
          </a:p>
          <a:p>
            <a:pPr marL="263525" indent="-263525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3E00"/>
                </a:solidFill>
                <a:latin typeface="Bookman Old Style" pitchFamily="18" charset="0"/>
              </a:rPr>
              <a:t>Достигается широкая политехнизация содержания образования, насыщение его прикладными задачами и практиками и т.п., в том числе через расширение школьного компонента учебного плана на увеличение спектра профилей и курсов по выбору в рамках профессионального самоопределения.</a:t>
            </a:r>
          </a:p>
          <a:p>
            <a:pPr marL="263525" indent="-263525">
              <a:buFont typeface="Wingdings" pitchFamily="2" charset="2"/>
              <a:buChar char="§"/>
            </a:pPr>
            <a:endParaRPr lang="ru-RU" sz="1400" dirty="0" smtClean="0">
              <a:solidFill>
                <a:srgbClr val="003E00"/>
              </a:solidFill>
              <a:latin typeface="Bookman Old Style" pitchFamily="18" charset="0"/>
            </a:endParaRPr>
          </a:p>
          <a:p>
            <a:pPr marL="263525" indent="-263525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3E00"/>
                </a:solidFill>
                <a:latin typeface="Bookman Old Style" pitchFamily="18" charset="0"/>
              </a:rPr>
              <a:t>Формируется опыт реальной адаптации учащихся в условиях рыночной экономики, освоение ими современных методов поиска новых технических решений, динамичного развития социальных отношений в продуктивном техническом творчестве в области науки, техники и производства. </a:t>
            </a:r>
          </a:p>
          <a:p>
            <a:pPr marL="263525" indent="-263525">
              <a:buFont typeface="Wingdings" pitchFamily="2" charset="2"/>
              <a:buChar char="§"/>
            </a:pPr>
            <a:endParaRPr lang="ru-RU" sz="1400" dirty="0" smtClean="0">
              <a:solidFill>
                <a:srgbClr val="003E00"/>
              </a:solidFill>
              <a:latin typeface="Bookman Old Style" pitchFamily="18" charset="0"/>
            </a:endParaRPr>
          </a:p>
          <a:p>
            <a:pPr marL="263525" indent="-263525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3E00"/>
                </a:solidFill>
                <a:latin typeface="Bookman Old Style" pitchFamily="18" charset="0"/>
              </a:rPr>
              <a:t>Создаются полноценные связи общего и профессионального образования с вузами и предприятиями республики.</a:t>
            </a:r>
          </a:p>
          <a:p>
            <a:pPr marL="263525" indent="-263525">
              <a:buFont typeface="Wingdings" pitchFamily="2" charset="2"/>
              <a:buChar char="§"/>
            </a:pPr>
            <a:endParaRPr lang="ru-RU" sz="1400" dirty="0" smtClean="0">
              <a:solidFill>
                <a:srgbClr val="003E00"/>
              </a:solidFill>
              <a:latin typeface="Bookman Old Style" pitchFamily="18" charset="0"/>
            </a:endParaRPr>
          </a:p>
          <a:p>
            <a:pPr marL="263525" indent="-263525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3E00"/>
                </a:solidFill>
                <a:latin typeface="Bookman Old Style" pitchFamily="18" charset="0"/>
              </a:rPr>
              <a:t>Создается и реализуется комплексная информационно-образовательная обучающая среда, направленная на формирование личности, имеющей достаточный уровень ключевых компетентностей для успешной самореализации в современном мире.</a:t>
            </a:r>
          </a:p>
          <a:p>
            <a:pPr marL="263525" indent="-263525">
              <a:buFont typeface="Wingdings" pitchFamily="2" charset="2"/>
              <a:buChar char="§"/>
            </a:pPr>
            <a:endParaRPr lang="ru-RU" sz="1400" dirty="0" smtClean="0">
              <a:solidFill>
                <a:srgbClr val="003E00"/>
              </a:solidFill>
              <a:latin typeface="Bookman Old Style" pitchFamily="18" charset="0"/>
            </a:endParaRPr>
          </a:p>
          <a:p>
            <a:pPr marL="263525" indent="-263525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3E00"/>
                </a:solidFill>
                <a:latin typeface="Bookman Old Style" pitchFamily="18" charset="0"/>
              </a:rPr>
              <a:t>Модель эффективного взаимодействия общего, профессионального технико-технологического образования и производства в сфере подготовки кадров для развития инновационной экономики.</a:t>
            </a:r>
          </a:p>
          <a:p>
            <a:pPr marL="355600" indent="-355600"/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857232"/>
            <a:ext cx="8286808" cy="587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ts val="1700"/>
              </a:lnSpc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marL="355600" indent="-355600"/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714349" y="857232"/>
          <a:ext cx="800105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71804" y="142852"/>
            <a:ext cx="3915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МОДУЛИ   ТЕХНОПАРКА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МОДУЛИ   ТЕХНОПАРКА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285728"/>
            <a:ext cx="7786742" cy="50006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1.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spc="300" dirty="0" smtClean="0">
                <a:solidFill>
                  <a:schemeClr val="bg1"/>
                </a:solidFill>
              </a:rPr>
              <a:t>ИКТ-полигон</a:t>
            </a:r>
            <a:endParaRPr lang="ru-RU" sz="2800" spc="300" dirty="0">
              <a:solidFill>
                <a:schemeClr val="bg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142989"/>
          <a:ext cx="8229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rot="5400000" flipH="1" flipV="1">
            <a:off x="1428728" y="2071685"/>
            <a:ext cx="1071570" cy="642942"/>
          </a:xfrm>
          <a:prstGeom prst="straightConnector1">
            <a:avLst/>
          </a:prstGeom>
          <a:ln w="19050">
            <a:solidFill>
              <a:srgbClr val="FF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1285852" y="3286130"/>
            <a:ext cx="1285884" cy="571504"/>
          </a:xfrm>
          <a:prstGeom prst="straightConnector1">
            <a:avLst/>
          </a:prstGeom>
          <a:ln w="19050">
            <a:solidFill>
              <a:srgbClr val="FF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3607587" y="1321586"/>
            <a:ext cx="642942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643306" y="1857364"/>
            <a:ext cx="571504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2893207" y="2964660"/>
            <a:ext cx="1928826" cy="5715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3214678" y="3286130"/>
            <a:ext cx="1285884" cy="5715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3428992" y="3500442"/>
            <a:ext cx="857256" cy="5715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571868" y="3857628"/>
            <a:ext cx="571504" cy="35719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571868" y="4214818"/>
            <a:ext cx="571504" cy="14287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3571868" y="4214825"/>
            <a:ext cx="571504" cy="5715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3286116" y="4500577"/>
            <a:ext cx="1143008" cy="5715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3000364" y="4786329"/>
            <a:ext cx="1714512" cy="5715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42910" y="285728"/>
            <a:ext cx="7786742" cy="50006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1.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spc="300" dirty="0" smtClean="0">
                <a:solidFill>
                  <a:schemeClr val="bg1"/>
                </a:solidFill>
              </a:rPr>
              <a:t>ИКТ-полигон</a:t>
            </a:r>
            <a:endParaRPr lang="ru-RU" sz="2800" spc="3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1285863"/>
            <a:ext cx="807249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</a:rPr>
              <a:t>ОБРАЗОВАТЕЛЬНАЯ СОСТАВЛЯЮЩАЯ </a:t>
            </a:r>
            <a:r>
              <a:rPr lang="ru-RU" sz="1300" dirty="0" smtClean="0">
                <a:solidFill>
                  <a:srgbClr val="002060"/>
                </a:solidFill>
              </a:rPr>
              <a:t>представлена </a:t>
            </a:r>
            <a:r>
              <a:rPr lang="ru-RU" sz="1300" b="1" dirty="0" smtClean="0">
                <a:solidFill>
                  <a:srgbClr val="002060"/>
                </a:solidFill>
              </a:rPr>
              <a:t>кружками</a:t>
            </a:r>
            <a:r>
              <a:rPr lang="ru-RU" sz="1300" dirty="0" smtClean="0">
                <a:solidFill>
                  <a:srgbClr val="002060"/>
                </a:solidFill>
              </a:rPr>
              <a:t>:</a:t>
            </a:r>
          </a:p>
          <a:p>
            <a:pPr>
              <a:buBlip>
                <a:blip r:embed="rId3"/>
              </a:buBlip>
            </a:pPr>
            <a:endParaRPr lang="ru-RU" sz="13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1300" b="1" dirty="0" smtClean="0">
                <a:solidFill>
                  <a:srgbClr val="002060"/>
                </a:solidFill>
              </a:rPr>
              <a:t>Раннее изучение информатики для 5-6 классов.</a:t>
            </a:r>
            <a:r>
              <a:rPr lang="ru-RU" sz="1300" dirty="0" smtClean="0">
                <a:solidFill>
                  <a:srgbClr val="002060"/>
                </a:solidFill>
              </a:rPr>
              <a:t>  </a:t>
            </a:r>
          </a:p>
          <a:p>
            <a:pPr marL="342900" indent="-342900"/>
            <a:r>
              <a:rPr lang="ru-RU" sz="1300" dirty="0" smtClean="0">
                <a:solidFill>
                  <a:srgbClr val="002060"/>
                </a:solidFill>
              </a:rPr>
              <a:t>	Обоснование: необходимость подготовки детей к основному курсу  информатики, будущих конкурентоспособных </a:t>
            </a:r>
            <a:r>
              <a:rPr lang="ru-RU" sz="1300" dirty="0" err="1" smtClean="0">
                <a:solidFill>
                  <a:srgbClr val="002060"/>
                </a:solidFill>
              </a:rPr>
              <a:t>олимпиадников</a:t>
            </a:r>
            <a:r>
              <a:rPr lang="ru-RU" sz="13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/>
            <a:r>
              <a:rPr lang="ru-RU" sz="1300" dirty="0" smtClean="0">
                <a:solidFill>
                  <a:srgbClr val="002060"/>
                </a:solidFill>
              </a:rPr>
              <a:t>	Цель:  дать основы  знаний для более динамичного и качественного освоения  компетенций в области информационных технологий.</a:t>
            </a:r>
          </a:p>
          <a:p>
            <a:pPr marL="342900" indent="-342900">
              <a:buAutoNum type="arabicPeriod" startAt="2"/>
            </a:pPr>
            <a:r>
              <a:rPr lang="ru-RU" sz="1300" b="1" dirty="0" smtClean="0">
                <a:solidFill>
                  <a:srgbClr val="002060"/>
                </a:solidFill>
              </a:rPr>
              <a:t>Мастер клавиатуры.</a:t>
            </a:r>
          </a:p>
          <a:p>
            <a:pPr marL="342900" indent="-342900"/>
            <a:r>
              <a:rPr lang="ru-RU" sz="1300" dirty="0" smtClean="0">
                <a:solidFill>
                  <a:srgbClr val="002060"/>
                </a:solidFill>
              </a:rPr>
              <a:t>	Обоснование: подготовка учащихся всех возрастов к овладению техникой быстрого набора текстов на персональном компьютере .</a:t>
            </a:r>
          </a:p>
          <a:p>
            <a:pPr marL="342900" indent="-342900"/>
            <a:r>
              <a:rPr lang="ru-RU" sz="1300" dirty="0" smtClean="0">
                <a:solidFill>
                  <a:srgbClr val="002060"/>
                </a:solidFill>
              </a:rPr>
              <a:t>	Цель:  научить школьников быстрому набору текста с выходом на получение начального профессионального  обучения по машинописи.</a:t>
            </a:r>
          </a:p>
          <a:p>
            <a:pPr marL="342900" indent="-342900"/>
            <a:r>
              <a:rPr lang="ru-RU" sz="1300" b="1" dirty="0" smtClean="0">
                <a:solidFill>
                  <a:srgbClr val="002060"/>
                </a:solidFill>
              </a:rPr>
              <a:t>3.    Школа презентаций.</a:t>
            </a:r>
          </a:p>
          <a:p>
            <a:pPr marL="342900" indent="-342900"/>
            <a:r>
              <a:rPr lang="ru-RU" sz="1300" dirty="0" smtClean="0">
                <a:solidFill>
                  <a:srgbClr val="002060"/>
                </a:solidFill>
              </a:rPr>
              <a:t>	Обоснование: обучение школьников  грамотному построению, </a:t>
            </a:r>
            <a:r>
              <a:rPr lang="ru-RU" sz="1300" dirty="0" err="1" smtClean="0">
                <a:solidFill>
                  <a:srgbClr val="002060"/>
                </a:solidFill>
              </a:rPr>
              <a:t>креативному</a:t>
            </a:r>
            <a:r>
              <a:rPr lang="ru-RU" sz="1300" dirty="0" smtClean="0">
                <a:solidFill>
                  <a:srgbClr val="002060"/>
                </a:solidFill>
              </a:rPr>
              <a:t>   дизайну и оформлению слайдов. </a:t>
            </a:r>
          </a:p>
          <a:p>
            <a:pPr marL="342900" indent="-342900"/>
            <a:r>
              <a:rPr lang="ru-RU" sz="1300" dirty="0" smtClean="0">
                <a:solidFill>
                  <a:srgbClr val="002060"/>
                </a:solidFill>
              </a:rPr>
              <a:t>	Цель:  дать возможность овладения компетенциями  работы в </a:t>
            </a:r>
            <a:r>
              <a:rPr lang="en-US" sz="1300" dirty="0" smtClean="0">
                <a:solidFill>
                  <a:srgbClr val="002060"/>
                </a:solidFill>
              </a:rPr>
              <a:t> Microsoft  Office  PowerPoint</a:t>
            </a:r>
            <a:r>
              <a:rPr lang="ru-RU" sz="13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 startAt="4"/>
            </a:pPr>
            <a:r>
              <a:rPr lang="ru-RU" sz="1300" b="1" dirty="0" smtClean="0">
                <a:solidFill>
                  <a:srgbClr val="002060"/>
                </a:solidFill>
              </a:rPr>
              <a:t>Класс компьютерных иллюстраций.</a:t>
            </a:r>
          </a:p>
          <a:p>
            <a:pPr marL="342900" indent="-342900"/>
            <a:r>
              <a:rPr lang="ru-RU" sz="1300" dirty="0" smtClean="0">
                <a:solidFill>
                  <a:srgbClr val="002060"/>
                </a:solidFill>
              </a:rPr>
              <a:t>	Обоснование:  осуществление </a:t>
            </a:r>
            <a:r>
              <a:rPr lang="ru-RU" sz="1300" dirty="0" err="1" smtClean="0">
                <a:solidFill>
                  <a:srgbClr val="002060"/>
                </a:solidFill>
              </a:rPr>
              <a:t>межпредметных</a:t>
            </a:r>
            <a:r>
              <a:rPr lang="ru-RU" sz="1300" dirty="0" smtClean="0">
                <a:solidFill>
                  <a:srgbClr val="002060"/>
                </a:solidFill>
              </a:rPr>
              <a:t> связей с литературой, реализация Концепции поддержки и развития чтения. </a:t>
            </a:r>
          </a:p>
          <a:p>
            <a:pPr marL="342900" indent="-342900"/>
            <a:r>
              <a:rPr lang="ru-RU" sz="1300" dirty="0" smtClean="0">
                <a:solidFill>
                  <a:srgbClr val="002060"/>
                </a:solidFill>
              </a:rPr>
              <a:t>	Цель:  прививать навыки чтения через использование  компьютерных технологий.</a:t>
            </a:r>
          </a:p>
          <a:p>
            <a:pPr marL="342900" indent="-342900">
              <a:buAutoNum type="arabicPeriod" startAt="4"/>
            </a:pPr>
            <a:endParaRPr lang="ru-RU" sz="1300" b="1" dirty="0" smtClean="0">
              <a:solidFill>
                <a:srgbClr val="002060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ru-RU" sz="1300" b="1" dirty="0" smtClean="0">
                <a:solidFill>
                  <a:srgbClr val="002060"/>
                </a:solidFill>
              </a:rPr>
              <a:t> Образовательной программой раннего и  углубленного изучения информатики.</a:t>
            </a:r>
          </a:p>
          <a:p>
            <a:pPr>
              <a:buBlip>
                <a:blip r:embed="rId3"/>
              </a:buBlip>
            </a:pPr>
            <a:r>
              <a:rPr lang="ru-RU" sz="1300" b="1" dirty="0" smtClean="0">
                <a:solidFill>
                  <a:srgbClr val="002060"/>
                </a:solidFill>
              </a:rPr>
              <a:t> Фирменными предметами в классах: ТОГИС,  информационно-технологическом.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714348" y="214293"/>
            <a:ext cx="7772400" cy="5715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2.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spc="300" dirty="0" err="1" smtClean="0">
                <a:solidFill>
                  <a:srgbClr val="002060"/>
                </a:solidFill>
              </a:rPr>
              <a:t>Эксплораториум</a:t>
            </a:r>
            <a:endParaRPr lang="ru-RU" sz="2800" spc="300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501122" cy="5429288"/>
          </a:xfrm>
        </p:spPr>
        <p:txBody>
          <a:bodyPr>
            <a:normAutofit/>
          </a:bodyPr>
          <a:lstStyle/>
          <a:p>
            <a:r>
              <a:rPr lang="ru-RU" sz="1400" b="1" dirty="0" err="1" smtClean="0">
                <a:solidFill>
                  <a:srgbClr val="202519"/>
                </a:solidFill>
                <a:latin typeface="+mj-lt"/>
              </a:rPr>
              <a:t>Эксплораториум</a:t>
            </a:r>
            <a:r>
              <a:rPr lang="ru-RU" sz="1400" b="1" dirty="0" smtClean="0">
                <a:solidFill>
                  <a:srgbClr val="202519"/>
                </a:solidFill>
                <a:latin typeface="+mj-lt"/>
              </a:rPr>
              <a:t> (</a:t>
            </a:r>
            <a:r>
              <a:rPr lang="ru-RU" sz="1400" b="1" dirty="0" err="1" smtClean="0">
                <a:solidFill>
                  <a:srgbClr val="202519"/>
                </a:solidFill>
                <a:latin typeface="+mj-lt"/>
              </a:rPr>
              <a:t>Exploratorium</a:t>
            </a:r>
            <a:r>
              <a:rPr lang="ru-RU" sz="1400" b="1" dirty="0" smtClean="0">
                <a:solidFill>
                  <a:srgbClr val="202519"/>
                </a:solidFill>
                <a:latin typeface="+mj-lt"/>
              </a:rPr>
              <a:t>) </a:t>
            </a:r>
            <a:r>
              <a:rPr lang="ru-RU" sz="1400" dirty="0" smtClean="0">
                <a:solidFill>
                  <a:srgbClr val="202519"/>
                </a:solidFill>
                <a:latin typeface="+mj-lt"/>
              </a:rPr>
              <a:t>– школьная выставка-музей  учебных приборов по физике, химии, моделей по биологии и географии, робототехнике.  </a:t>
            </a:r>
          </a:p>
          <a:p>
            <a:r>
              <a:rPr lang="ru-RU" sz="1400" b="1" dirty="0" smtClean="0">
                <a:solidFill>
                  <a:srgbClr val="202519"/>
                </a:solidFill>
                <a:latin typeface="+mj-lt"/>
              </a:rPr>
              <a:t>Цель создания </a:t>
            </a:r>
            <a:r>
              <a:rPr lang="ru-RU" sz="1400" b="1" dirty="0" err="1" smtClean="0">
                <a:solidFill>
                  <a:srgbClr val="202519"/>
                </a:solidFill>
                <a:latin typeface="+mj-lt"/>
              </a:rPr>
              <a:t>эксплораториума</a:t>
            </a:r>
            <a:r>
              <a:rPr lang="ru-RU" sz="1400" b="1" dirty="0" smtClean="0">
                <a:solidFill>
                  <a:srgbClr val="202519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rgbClr val="202519"/>
                </a:solidFill>
                <a:latin typeface="+mj-lt"/>
              </a:rPr>
              <a:t>–  создание ситуации </a:t>
            </a:r>
            <a:r>
              <a:rPr lang="ru-RU" sz="1400" dirty="0" err="1" smtClean="0">
                <a:solidFill>
                  <a:srgbClr val="202519"/>
                </a:solidFill>
                <a:latin typeface="+mj-lt"/>
              </a:rPr>
              <a:t>импрессинга</a:t>
            </a:r>
            <a:r>
              <a:rPr lang="ru-RU" sz="1400" dirty="0" smtClean="0">
                <a:solidFill>
                  <a:srgbClr val="202519"/>
                </a:solidFill>
                <a:latin typeface="+mj-lt"/>
              </a:rPr>
              <a:t>, сопровождение детского любопытства и радости открытий, предвосхищение  научных открытий во время уроков в старших классах.</a:t>
            </a:r>
          </a:p>
          <a:p>
            <a:pPr algn="l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72133" y="4286256"/>
            <a:ext cx="1571636" cy="157163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Сменная  выставка учебных приборов по химии, биологии, географии, робототехнике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10" y="2285992"/>
            <a:ext cx="1571636" cy="157163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Встречи с </a:t>
            </a:r>
            <a:r>
              <a:rPr lang="ru-RU" sz="1000" dirty="0" err="1" smtClean="0"/>
              <a:t>представителя-ми</a:t>
            </a:r>
            <a:r>
              <a:rPr lang="ru-RU" sz="1000" dirty="0" smtClean="0"/>
              <a:t> Научного общества  республики по физике</a:t>
            </a:r>
            <a:endParaRPr lang="ru-RU" sz="1000" dirty="0"/>
          </a:p>
        </p:txBody>
      </p:sp>
      <p:sp>
        <p:nvSpPr>
          <p:cNvPr id="10" name="Овал 9"/>
          <p:cNvSpPr/>
          <p:nvPr/>
        </p:nvSpPr>
        <p:spPr>
          <a:xfrm>
            <a:off x="5143504" y="2071678"/>
            <a:ext cx="1571636" cy="157163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Встречи с </a:t>
            </a:r>
            <a:r>
              <a:rPr lang="ru-RU" sz="1000" dirty="0" err="1" smtClean="0"/>
              <a:t>представителя-ми</a:t>
            </a:r>
            <a:r>
              <a:rPr lang="ru-RU" sz="1000" dirty="0" smtClean="0"/>
              <a:t> Научного общества  республики по химии</a:t>
            </a:r>
            <a:endParaRPr lang="ru-RU" sz="1000" dirty="0"/>
          </a:p>
        </p:txBody>
      </p:sp>
      <p:sp>
        <p:nvSpPr>
          <p:cNvPr id="11" name="Овал 10"/>
          <p:cNvSpPr/>
          <p:nvPr/>
        </p:nvSpPr>
        <p:spPr>
          <a:xfrm>
            <a:off x="500034" y="4286256"/>
            <a:ext cx="1571636" cy="157163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Выставки старинных приборов </a:t>
            </a:r>
            <a:endParaRPr lang="ru-RU" sz="1000" dirty="0" smtClean="0"/>
          </a:p>
          <a:p>
            <a:pPr algn="ctr"/>
            <a:endParaRPr lang="ru-RU" sz="1000" dirty="0"/>
          </a:p>
        </p:txBody>
      </p:sp>
      <p:sp>
        <p:nvSpPr>
          <p:cNvPr id="12" name="Овал 11"/>
          <p:cNvSpPr/>
          <p:nvPr/>
        </p:nvSpPr>
        <p:spPr>
          <a:xfrm>
            <a:off x="7286644" y="2357430"/>
            <a:ext cx="1571636" cy="157163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Встречи с </a:t>
            </a:r>
            <a:r>
              <a:rPr lang="ru-RU" sz="1000" dirty="0" err="1" smtClean="0"/>
              <a:t>представителя-ми</a:t>
            </a:r>
            <a:r>
              <a:rPr lang="ru-RU" sz="1000" dirty="0" smtClean="0"/>
              <a:t> Научного общества  республики по биологии</a:t>
            </a:r>
          </a:p>
          <a:p>
            <a:pPr algn="ctr"/>
            <a:endParaRPr lang="ru-RU" sz="1000" dirty="0"/>
          </a:p>
        </p:txBody>
      </p:sp>
      <p:sp>
        <p:nvSpPr>
          <p:cNvPr id="13" name="Овал 12"/>
          <p:cNvSpPr/>
          <p:nvPr/>
        </p:nvSpPr>
        <p:spPr>
          <a:xfrm>
            <a:off x="2857489" y="2071678"/>
            <a:ext cx="1571636" cy="157163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Встречи с </a:t>
            </a:r>
            <a:r>
              <a:rPr lang="ru-RU" sz="1000" dirty="0" err="1" smtClean="0"/>
              <a:t>представителя-ми</a:t>
            </a:r>
            <a:r>
              <a:rPr lang="ru-RU" sz="1000" dirty="0" smtClean="0"/>
              <a:t> Научного общества  республики по географии</a:t>
            </a:r>
          </a:p>
          <a:p>
            <a:pPr algn="ctr"/>
            <a:endParaRPr lang="ru-RU" sz="1000" dirty="0"/>
          </a:p>
        </p:txBody>
      </p:sp>
      <p:sp>
        <p:nvSpPr>
          <p:cNvPr id="14" name="Овал 13"/>
          <p:cNvSpPr/>
          <p:nvPr/>
        </p:nvSpPr>
        <p:spPr>
          <a:xfrm>
            <a:off x="7358082" y="4214818"/>
            <a:ext cx="1571636" cy="157163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Школа интерактивных опытов</a:t>
            </a:r>
          </a:p>
          <a:p>
            <a:pPr algn="ctr"/>
            <a:endParaRPr lang="ru-RU" sz="1000" dirty="0"/>
          </a:p>
        </p:txBody>
      </p:sp>
      <p:sp>
        <p:nvSpPr>
          <p:cNvPr id="15" name="Овал 14"/>
          <p:cNvSpPr/>
          <p:nvPr/>
        </p:nvSpPr>
        <p:spPr>
          <a:xfrm>
            <a:off x="3929059" y="3571876"/>
            <a:ext cx="1571636" cy="157163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Учебные экскурсии и фрагменты уроков по предмету «Окружающий мир»</a:t>
            </a:r>
            <a:endParaRPr lang="ru-RU" sz="1000" dirty="0"/>
          </a:p>
        </p:txBody>
      </p:sp>
      <p:sp>
        <p:nvSpPr>
          <p:cNvPr id="16" name="Овал 15"/>
          <p:cNvSpPr/>
          <p:nvPr/>
        </p:nvSpPr>
        <p:spPr>
          <a:xfrm>
            <a:off x="2214546" y="4429132"/>
            <a:ext cx="1571636" cy="157163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Выставки  по робототехнике</a:t>
            </a:r>
          </a:p>
          <a:p>
            <a:pPr algn="ctr"/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42910" y="285728"/>
            <a:ext cx="7786742" cy="5000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3. </a:t>
            </a:r>
            <a:r>
              <a:rPr lang="ru-RU" sz="2800" b="1" spc="300" dirty="0" err="1" smtClean="0">
                <a:solidFill>
                  <a:schemeClr val="bg1"/>
                </a:solidFill>
              </a:rPr>
              <a:t>Экспериментаниум</a:t>
            </a:r>
            <a:endParaRPr lang="ru-RU" sz="2800" spc="300" dirty="0">
              <a:solidFill>
                <a:schemeClr val="bg1"/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358246" cy="1000132"/>
          </a:xfrm>
        </p:spPr>
        <p:txBody>
          <a:bodyPr>
            <a:normAutofit fontScale="90000"/>
          </a:bodyPr>
          <a:lstStyle/>
          <a:p>
            <a:pPr>
              <a:lnSpc>
                <a:spcPts val="1800"/>
              </a:lnSpc>
            </a:pPr>
            <a:r>
              <a:rPr lang="ru-RU" sz="1800" b="1" dirty="0">
                <a:solidFill>
                  <a:srgbClr val="C00000"/>
                </a:solidFill>
              </a:rPr>
              <a:t>«</a:t>
            </a:r>
            <a:r>
              <a:rPr lang="ru-RU" sz="1800" b="1" dirty="0" err="1">
                <a:solidFill>
                  <a:srgbClr val="C00000"/>
                </a:solidFill>
              </a:rPr>
              <a:t>Экспериментаниум</a:t>
            </a:r>
            <a:r>
              <a:rPr lang="ru-RU" sz="1800" b="1" dirty="0">
                <a:solidFill>
                  <a:srgbClr val="C00000"/>
                </a:solidFill>
              </a:rPr>
              <a:t>»  </a:t>
            </a:r>
            <a:r>
              <a:rPr lang="ru-RU" sz="1800" b="1" dirty="0" smtClean="0">
                <a:solidFill>
                  <a:srgbClr val="C00000"/>
                </a:solidFill>
              </a:rPr>
              <a:t>–  это интерактивный центр, где наука постигается экспериментальным путём, где с помощью любопытства, интереса и собственных рук изучаются научные законы и явления окружающего мира.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2000253"/>
            <a:ext cx="8358246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300" b="1" dirty="0">
                <a:solidFill>
                  <a:srgbClr val="1B2939"/>
                </a:solidFill>
                <a:latin typeface="Bookman Old Style" pitchFamily="18" charset="0"/>
              </a:rPr>
              <a:t>Цель:  Привить интерес  учащихся к науке, повысить мотивацию к учению, используя возможности цифровых ресурсов, доступных им в любое удобное время</a:t>
            </a:r>
            <a:r>
              <a:rPr lang="ru-RU" sz="1300" b="1" dirty="0" smtClean="0">
                <a:solidFill>
                  <a:srgbClr val="1B2939"/>
                </a:solidFill>
                <a:latin typeface="Bookman Old Style" pitchFamily="18" charset="0"/>
              </a:rPr>
              <a:t>.</a:t>
            </a:r>
          </a:p>
          <a:p>
            <a:pPr>
              <a:lnSpc>
                <a:spcPts val="1300"/>
              </a:lnSpc>
            </a:pPr>
            <a:r>
              <a:rPr lang="ru-RU" sz="1300" b="1" dirty="0" smtClean="0">
                <a:solidFill>
                  <a:srgbClr val="1B2939"/>
                </a:solidFill>
                <a:latin typeface="Bookman Old Style" pitchFamily="18" charset="0"/>
              </a:rPr>
              <a:t>Интерактивные </a:t>
            </a:r>
            <a:r>
              <a:rPr lang="ru-RU" sz="1300" b="1" dirty="0">
                <a:solidFill>
                  <a:srgbClr val="1B2939"/>
                </a:solidFill>
                <a:latin typeface="Bookman Old Style" pitchFamily="18" charset="0"/>
              </a:rPr>
              <a:t>экспонаты музея помогут каждому стать настоящим исследователем, «дотронуться» до науки: </a:t>
            </a:r>
          </a:p>
          <a:p>
            <a:pPr lvl="0">
              <a:lnSpc>
                <a:spcPts val="1800"/>
              </a:lnSpc>
              <a:buBlip>
                <a:blip r:embed="rId3"/>
              </a:buBlip>
            </a:pPr>
            <a:r>
              <a:rPr lang="ru-RU" sz="1200" b="1" dirty="0" smtClean="0">
                <a:solidFill>
                  <a:srgbClr val="000099"/>
                </a:solidFill>
                <a:latin typeface="Bookman Old Style" pitchFamily="18" charset="0"/>
              </a:rPr>
              <a:t>  удивиться оптическим иллюзиям и всевозможным головоломкам. </a:t>
            </a:r>
          </a:p>
          <a:p>
            <a:pPr lvl="0">
              <a:lnSpc>
                <a:spcPts val="1800"/>
              </a:lnSpc>
              <a:buBlip>
                <a:blip r:embed="rId3"/>
              </a:buBlip>
            </a:pPr>
            <a:r>
              <a:rPr lang="ru-RU" sz="1200" b="1" dirty="0" smtClean="0">
                <a:solidFill>
                  <a:srgbClr val="000099"/>
                </a:solidFill>
                <a:latin typeface="Bookman Old Style" pitchFamily="18" charset="0"/>
              </a:rPr>
              <a:t>  собрать электрическую цепь.</a:t>
            </a:r>
          </a:p>
          <a:p>
            <a:pPr lvl="0">
              <a:lnSpc>
                <a:spcPts val="1800"/>
              </a:lnSpc>
              <a:buBlip>
                <a:blip r:embed="rId3"/>
              </a:buBlip>
            </a:pPr>
            <a:r>
              <a:rPr lang="ru-RU" sz="1200" b="1" dirty="0" smtClean="0">
                <a:solidFill>
                  <a:srgbClr val="000099"/>
                </a:solidFill>
                <a:latin typeface="Bookman Old Style" pitchFamily="18" charset="0"/>
              </a:rPr>
              <a:t>  проводить учебные опыты по физике, химии.</a:t>
            </a:r>
          </a:p>
          <a:p>
            <a:pPr lvl="0">
              <a:lnSpc>
                <a:spcPts val="1800"/>
              </a:lnSpc>
              <a:buBlip>
                <a:blip r:embed="rId3"/>
              </a:buBlip>
            </a:pPr>
            <a:r>
              <a:rPr lang="ru-RU" sz="1200" b="1" dirty="0" smtClean="0">
                <a:solidFill>
                  <a:srgbClr val="000099"/>
                </a:solidFill>
                <a:latin typeface="Bookman Old Style" pitchFamily="18" charset="0"/>
              </a:rPr>
              <a:t>  узнать историю Земли во Вселенной.</a:t>
            </a:r>
          </a:p>
          <a:p>
            <a:pPr lvl="0">
              <a:lnSpc>
                <a:spcPts val="1800"/>
              </a:lnSpc>
              <a:buBlip>
                <a:blip r:embed="rId3"/>
              </a:buBlip>
            </a:pPr>
            <a:r>
              <a:rPr lang="ru-RU" sz="1200" b="1" dirty="0" smtClean="0">
                <a:solidFill>
                  <a:srgbClr val="000099"/>
                </a:solidFill>
                <a:latin typeface="Bookman Old Style" pitchFamily="18" charset="0"/>
              </a:rPr>
              <a:t>  познакомиться с </a:t>
            </a:r>
            <a:r>
              <a:rPr lang="ru-RU" sz="1200" b="1" dirty="0" err="1" smtClean="0">
                <a:solidFill>
                  <a:srgbClr val="000099"/>
                </a:solidFill>
                <a:latin typeface="Bookman Old Style" pitchFamily="18" charset="0"/>
              </a:rPr>
              <a:t>нанотехнологией</a:t>
            </a:r>
            <a:r>
              <a:rPr lang="ru-RU" sz="1200" b="1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</a:p>
          <a:p>
            <a:pPr lvl="0">
              <a:lnSpc>
                <a:spcPts val="1800"/>
              </a:lnSpc>
              <a:buBlip>
                <a:blip r:embed="rId3"/>
              </a:buBlip>
            </a:pPr>
            <a:r>
              <a:rPr lang="ru-RU" sz="1200" b="1" dirty="0" smtClean="0">
                <a:solidFill>
                  <a:srgbClr val="000099"/>
                </a:solidFill>
                <a:latin typeface="Bookman Old Style" pitchFamily="18" charset="0"/>
              </a:rPr>
              <a:t>  совершить массу других открытий.</a:t>
            </a:r>
          </a:p>
          <a:p>
            <a:pPr>
              <a:lnSpc>
                <a:spcPts val="1800"/>
              </a:lnSpc>
            </a:pPr>
            <a:r>
              <a:rPr lang="ru-RU" sz="1300" b="1" dirty="0" smtClean="0">
                <a:solidFill>
                  <a:srgbClr val="00233E"/>
                </a:solidFill>
                <a:latin typeface="Bookman Old Style" pitchFamily="18" charset="0"/>
              </a:rPr>
              <a:t>Это уникальный проект, призванный привить интерес к российской науке современному молодому поколению.</a:t>
            </a:r>
          </a:p>
          <a:p>
            <a:pPr>
              <a:lnSpc>
                <a:spcPts val="1800"/>
              </a:lnSpc>
            </a:pPr>
            <a:r>
              <a:rPr lang="ru-RU" sz="1300" b="1" dirty="0" smtClean="0">
                <a:solidFill>
                  <a:srgbClr val="00233E"/>
                </a:solidFill>
                <a:latin typeface="Bookman Old Style" pitchFamily="18" charset="0"/>
              </a:rPr>
              <a:t>Набор </a:t>
            </a:r>
            <a:r>
              <a:rPr lang="ru-RU" sz="1300" b="1" dirty="0">
                <a:solidFill>
                  <a:srgbClr val="00233E"/>
                </a:solidFill>
                <a:latin typeface="Bookman Old Style" pitchFamily="18" charset="0"/>
              </a:rPr>
              <a:t>цифровых образовательных ресурсов представляет собой ряд интерактивных моделей по данным предметам, охватывающий абсолютное большинство тем, изучаемых в школе. Каждая интерактивная модель сопровождается краткой инструкцией для пользователя, а также методическими рекомендациями для учителей по использованию моделей в образовательном процессе</a:t>
            </a:r>
            <a:r>
              <a:rPr lang="ru-RU" sz="1300" b="1" dirty="0" smtClean="0">
                <a:solidFill>
                  <a:srgbClr val="00233E"/>
                </a:solidFill>
                <a:latin typeface="Bookman Old Style" pitchFamily="18" charset="0"/>
              </a:rPr>
              <a:t>.</a:t>
            </a:r>
          </a:p>
          <a:p>
            <a:pPr>
              <a:lnSpc>
                <a:spcPts val="1800"/>
              </a:lnSpc>
            </a:pPr>
            <a:r>
              <a:rPr lang="ru-RU" sz="1300" b="1" dirty="0" err="1" smtClean="0">
                <a:solidFill>
                  <a:srgbClr val="00233E"/>
                </a:solidFill>
                <a:latin typeface="Bookman Old Style" pitchFamily="18" charset="0"/>
              </a:rPr>
              <a:t>Экспериментаниум</a:t>
            </a:r>
            <a:r>
              <a:rPr lang="ru-RU" sz="1300" b="1" dirty="0" smtClean="0">
                <a:solidFill>
                  <a:srgbClr val="00233E"/>
                </a:solidFill>
                <a:latin typeface="Bookman Old Style" pitchFamily="18" charset="0"/>
              </a:rPr>
              <a:t> - интерактивный музей занимательной науки – интерактивная доска (интерактивный стенд) с материалами по проведению опытов по физике, химии, математике,  биологии, географии, технике и др.</a:t>
            </a:r>
            <a:endParaRPr lang="ru-RU" sz="1300" dirty="0">
              <a:solidFill>
                <a:srgbClr val="00233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714375" y="285751"/>
            <a:ext cx="7772400" cy="57148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30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Экосфера</a:t>
            </a:r>
            <a:endParaRPr kumimoji="0" lang="ru-RU" sz="28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071551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dirty="0" err="1" smtClean="0">
                <a:solidFill>
                  <a:srgbClr val="C00000"/>
                </a:solidFill>
              </a:rPr>
              <a:t>Экосфера</a:t>
            </a:r>
            <a:r>
              <a:rPr lang="ru-RU" sz="1600" dirty="0" smtClean="0">
                <a:solidFill>
                  <a:srgbClr val="C00000"/>
                </a:solidFill>
              </a:rPr>
              <a:t> – это комплексная деятельность школьников и педагогов по изучению и охране живой природы:</a:t>
            </a:r>
          </a:p>
          <a:p>
            <a:endParaRPr lang="ru-RU" sz="1600" dirty="0" smtClean="0">
              <a:solidFill>
                <a:srgbClr val="172E00"/>
              </a:solidFill>
            </a:endParaRPr>
          </a:p>
          <a:p>
            <a:pPr marL="266700" indent="-266700">
              <a:buBlip>
                <a:blip r:embed="rId3"/>
              </a:buBlip>
            </a:pPr>
            <a:r>
              <a:rPr lang="ru-RU" sz="1600" dirty="0" smtClean="0">
                <a:solidFill>
                  <a:srgbClr val="172E00"/>
                </a:solidFill>
              </a:rPr>
              <a:t>  разработка исследовательских проектов  по экологическим проблемам;</a:t>
            </a:r>
          </a:p>
          <a:p>
            <a:pPr marL="266700" indent="-266700">
              <a:buBlip>
                <a:blip r:embed="rId3"/>
              </a:buBlip>
            </a:pPr>
            <a:r>
              <a:rPr lang="ru-RU" sz="1600" dirty="0" smtClean="0">
                <a:solidFill>
                  <a:srgbClr val="172E00"/>
                </a:solidFill>
              </a:rPr>
              <a:t>  участие школьников в озеленении школы и классных помещений;</a:t>
            </a:r>
          </a:p>
          <a:p>
            <a:pPr marL="266700" indent="-266700">
              <a:buBlip>
                <a:blip r:embed="rId3"/>
              </a:buBlip>
            </a:pPr>
            <a:r>
              <a:rPr lang="ru-RU" sz="1600" dirty="0" smtClean="0">
                <a:solidFill>
                  <a:srgbClr val="172E00"/>
                </a:solidFill>
              </a:rPr>
              <a:t>  инициирование и участие в экологических десантах;</a:t>
            </a:r>
          </a:p>
          <a:p>
            <a:pPr marL="266700" indent="-266700">
              <a:buBlip>
                <a:blip r:embed="rId3"/>
              </a:buBlip>
            </a:pPr>
            <a:r>
              <a:rPr lang="ru-RU" sz="1600" dirty="0" smtClean="0">
                <a:solidFill>
                  <a:srgbClr val="172E00"/>
                </a:solidFill>
              </a:rPr>
              <a:t>  привитие школьникам навыков выращивания и ухода за растениями;</a:t>
            </a:r>
          </a:p>
          <a:p>
            <a:pPr marL="266700" indent="-266700">
              <a:buBlip>
                <a:blip r:embed="rId3"/>
              </a:buBlip>
            </a:pPr>
            <a:r>
              <a:rPr lang="ru-RU" sz="1600" dirty="0" smtClean="0">
                <a:solidFill>
                  <a:srgbClr val="172E00"/>
                </a:solidFill>
              </a:rPr>
              <a:t>  проведение акций в защиту живой природы;</a:t>
            </a:r>
          </a:p>
          <a:p>
            <a:pPr marL="266700" indent="-266700">
              <a:buBlip>
                <a:blip r:embed="rId3"/>
              </a:buBlip>
            </a:pPr>
            <a:r>
              <a:rPr lang="ru-RU" sz="1600" dirty="0" smtClean="0">
                <a:solidFill>
                  <a:srgbClr val="172E00"/>
                </a:solidFill>
              </a:rPr>
              <a:t>  выпуск печатной продукции, популяризирующей живую природу;</a:t>
            </a:r>
          </a:p>
          <a:p>
            <a:pPr marL="361950" indent="-361950">
              <a:buBlip>
                <a:blip r:embed="rId3"/>
              </a:buBlip>
            </a:pPr>
            <a:r>
              <a:rPr lang="ru-RU" sz="1600" dirty="0" smtClean="0">
                <a:solidFill>
                  <a:srgbClr val="172E00"/>
                </a:solidFill>
              </a:rPr>
              <a:t>проведение практикумов по предметам «окружающий мир», «ботаника», «зоология»;</a:t>
            </a:r>
          </a:p>
          <a:p>
            <a:pPr marL="361950" indent="-361950">
              <a:buBlip>
                <a:blip r:embed="rId3"/>
              </a:buBlip>
            </a:pPr>
            <a:r>
              <a:rPr lang="ru-RU" sz="1600" dirty="0" smtClean="0">
                <a:solidFill>
                  <a:srgbClr val="172E00"/>
                </a:solidFill>
              </a:rPr>
              <a:t>привлечение школьников к  созданию дизайна и привлекательного ландшафта      пришкольной территории;</a:t>
            </a:r>
          </a:p>
          <a:p>
            <a:pPr marL="361950" indent="-361950">
              <a:buBlip>
                <a:blip r:embed="rId3"/>
              </a:buBlip>
            </a:pPr>
            <a:r>
              <a:rPr lang="ru-RU" sz="1600" dirty="0" smtClean="0">
                <a:solidFill>
                  <a:srgbClr val="172E00"/>
                </a:solidFill>
              </a:rPr>
              <a:t>разработка дизайна и создание декоративной стены «Гармония живой природы руками ребенка»;</a:t>
            </a:r>
          </a:p>
          <a:p>
            <a:pPr marL="361950" indent="-361950">
              <a:buBlip>
                <a:blip r:embed="rId3"/>
              </a:buBlip>
            </a:pPr>
            <a:r>
              <a:rPr lang="ru-RU" sz="1600" dirty="0" smtClean="0">
                <a:solidFill>
                  <a:srgbClr val="172E00"/>
                </a:solidFill>
              </a:rPr>
              <a:t>конкурсы эссе и издание рукописных сборников (странички отводятся каждому классу) по темам: «Охранять природу, значит охранять родину» (М.Пришвин);  «Исследование Природы трудно, однако приятно, полезно, свято» (М.Ломоносов);  «Даже в прекраснейших своих грезах человек не может вообразить ничего прекраснее природы» (</a:t>
            </a:r>
            <a:r>
              <a:rPr lang="ru-RU" sz="1600" dirty="0" err="1" smtClean="0">
                <a:solidFill>
                  <a:srgbClr val="172E00"/>
                </a:solidFill>
              </a:rPr>
              <a:t>А.Ламартин</a:t>
            </a:r>
            <a:r>
              <a:rPr lang="ru-RU" sz="1600" dirty="0" smtClean="0">
                <a:solidFill>
                  <a:srgbClr val="172E00"/>
                </a:solidFill>
              </a:rPr>
              <a:t>).</a:t>
            </a:r>
          </a:p>
          <a:p>
            <a:pPr>
              <a:buBlip>
                <a:blip r:embed="rId3"/>
              </a:buBlip>
            </a:pPr>
            <a:endParaRPr lang="ru-RU" sz="1600" dirty="0" smtClean="0">
              <a:solidFill>
                <a:srgbClr val="172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 bright="70000" contrast="10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5728"/>
            <a:ext cx="6837238" cy="5000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33E"/>
                </a:solidFill>
              </a:rPr>
              <a:t>ОБРАЗОВАТЕЛЬНЫЙ  КЛАСТЕР</a:t>
            </a:r>
            <a:endParaRPr lang="ru-RU" sz="3200" dirty="0">
              <a:solidFill>
                <a:srgbClr val="00233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94808"/>
            <a:ext cx="82153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66"/>
                </a:solidFill>
                <a:latin typeface="Arial Narrow" pitchFamily="34" charset="0"/>
              </a:rPr>
              <a:t>В Федеральном законе «Об образовании в РФ» (2012г.) наравне с традиционными формами образования получила закрепление и СЕТЕВАЯ  форма. Но, в нашем понимании, это не только форма,  это </a:t>
            </a:r>
            <a:r>
              <a:rPr lang="ru-RU" sz="1300" b="1" i="1" dirty="0" smtClean="0">
                <a:solidFill>
                  <a:srgbClr val="C00000"/>
                </a:solidFill>
                <a:latin typeface="Arial Narrow" pitchFamily="34" charset="0"/>
              </a:rPr>
              <a:t>современная образовательная технология</a:t>
            </a:r>
            <a:r>
              <a:rPr lang="ru-RU" sz="1300" b="1" dirty="0" smtClean="0">
                <a:solidFill>
                  <a:srgbClr val="000066"/>
                </a:solidFill>
                <a:latin typeface="Arial Narrow" pitchFamily="34" charset="0"/>
              </a:rPr>
              <a:t>. </a:t>
            </a:r>
          </a:p>
          <a:p>
            <a:endParaRPr lang="ru-RU" sz="1300" b="1" dirty="0" smtClean="0">
              <a:solidFill>
                <a:srgbClr val="000066"/>
              </a:solidFill>
              <a:latin typeface="Arial Narrow" pitchFamily="34" charset="0"/>
            </a:endParaRPr>
          </a:p>
          <a:p>
            <a:r>
              <a:rPr lang="ru-RU" sz="1200" b="1" dirty="0" smtClean="0">
                <a:solidFill>
                  <a:srgbClr val="000066"/>
                </a:solidFill>
                <a:latin typeface="Arial Narrow" pitchFamily="34" charset="0"/>
              </a:rPr>
              <a:t>В своем убеждении будем придерживаться формулировки, данной </a:t>
            </a:r>
            <a:r>
              <a:rPr lang="ru-RU" sz="1200" b="1" dirty="0" err="1" smtClean="0">
                <a:solidFill>
                  <a:srgbClr val="000066"/>
                </a:solidFill>
                <a:latin typeface="Arial Narrow" pitchFamily="34" charset="0"/>
              </a:rPr>
              <a:t>В.В.Гузеевым</a:t>
            </a:r>
            <a:r>
              <a:rPr lang="ru-RU" sz="1200" b="1" dirty="0" smtClean="0">
                <a:solidFill>
                  <a:srgbClr val="000066"/>
                </a:solidFill>
                <a:latin typeface="Arial Narrow" pitchFamily="34" charset="0"/>
              </a:rPr>
              <a:t>: </a:t>
            </a:r>
          </a:p>
          <a:p>
            <a:pPr algn="just"/>
            <a:r>
              <a:rPr lang="ru-RU" sz="1200" b="1" dirty="0" smtClean="0">
                <a:latin typeface="Bookman Old Style" pitchFamily="18" charset="0"/>
              </a:rPr>
              <a:t>«</a:t>
            </a:r>
            <a:r>
              <a:rPr lang="ru-RU" sz="1200" i="1" dirty="0" smtClean="0">
                <a:solidFill>
                  <a:srgbClr val="000066"/>
                </a:solidFill>
                <a:latin typeface="Arial Narrow" pitchFamily="34" charset="0"/>
              </a:rPr>
              <a:t>Образовательная технология – это система, включающая представление об исходных данных и планируемых результатах обучения, средства диагностики текущего состояния обучаемых, набор моделей обучения и критерии выбора оптимальной модели обучения для конкретных условий». </a:t>
            </a:r>
            <a:r>
              <a:rPr lang="ru-RU" sz="1300" i="1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</a:p>
          <a:p>
            <a:pPr algn="r"/>
            <a:r>
              <a:rPr lang="ru-RU" sz="1000" b="1" dirty="0" smtClean="0">
                <a:solidFill>
                  <a:srgbClr val="000066"/>
                </a:solidFill>
                <a:latin typeface="Arial Narrow" pitchFamily="34" charset="0"/>
              </a:rPr>
              <a:t>[</a:t>
            </a:r>
            <a:r>
              <a:rPr lang="ru-RU" sz="1000" b="1" dirty="0" err="1" smtClean="0">
                <a:solidFill>
                  <a:srgbClr val="000066"/>
                </a:solidFill>
                <a:latin typeface="Arial Narrow" pitchFamily="34" charset="0"/>
              </a:rPr>
              <a:t>Селевко</a:t>
            </a:r>
            <a:r>
              <a:rPr lang="ru-RU" sz="1000" b="1" dirty="0" smtClean="0">
                <a:solidFill>
                  <a:srgbClr val="000066"/>
                </a:solidFill>
                <a:latin typeface="Arial Narrow" pitchFamily="34" charset="0"/>
              </a:rPr>
              <a:t>, К.Г. </a:t>
            </a:r>
          </a:p>
          <a:p>
            <a:pPr algn="r"/>
            <a:r>
              <a:rPr lang="ru-RU" sz="1000" b="1" dirty="0" smtClean="0">
                <a:solidFill>
                  <a:srgbClr val="000066"/>
                </a:solidFill>
                <a:latin typeface="Arial Narrow" pitchFamily="34" charset="0"/>
              </a:rPr>
              <a:t>Энциклопедия образовательных технологий: </a:t>
            </a:r>
          </a:p>
          <a:p>
            <a:pPr algn="r"/>
            <a:r>
              <a:rPr lang="ru-RU" sz="1000" b="1" dirty="0" smtClean="0">
                <a:solidFill>
                  <a:srgbClr val="000066"/>
                </a:solidFill>
                <a:latin typeface="Arial Narrow" pitchFamily="34" charset="0"/>
              </a:rPr>
              <a:t>В 2 т. Т.1. М.: НИИ школьных технологий, 2006. С.50].</a:t>
            </a:r>
          </a:p>
          <a:p>
            <a:pPr algn="just"/>
            <a:endParaRPr lang="ru-RU" sz="1300" b="1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 algn="just"/>
            <a:r>
              <a:rPr lang="ru-RU" sz="1300" b="1" dirty="0" smtClean="0">
                <a:solidFill>
                  <a:srgbClr val="000066"/>
                </a:solidFill>
                <a:latin typeface="Arial Narrow" pitchFamily="34" charset="0"/>
              </a:rPr>
              <a:t>Построение образовательного кластера и его деятельность мы рассматриваем также как технологию, в том числе образовательную, поскольку в основе кластера –  интеграция общего и профессионального образования.</a:t>
            </a:r>
          </a:p>
          <a:p>
            <a:endParaRPr lang="ru-RU" sz="12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just"/>
            <a:r>
              <a:rPr lang="ru-RU" sz="1200" b="1" i="1" dirty="0" smtClean="0">
                <a:solidFill>
                  <a:srgbClr val="C00000"/>
                </a:solidFill>
                <a:latin typeface="Arial Narrow" pitchFamily="34" charset="0"/>
              </a:rPr>
              <a:t>Технология  образования  – системный метод создания, применения и определения всего процесса преподавания и усвоения знаний с учетом технических и человеческих ресурсов и их взаимодействия, ставящий своей задачей оптимизацию форм образования.</a:t>
            </a:r>
            <a:r>
              <a:rPr lang="ru-RU" sz="1200" b="1" i="1" dirty="0" smtClean="0">
                <a:solidFill>
                  <a:srgbClr val="C00000"/>
                </a:solidFill>
              </a:rPr>
              <a:t> </a:t>
            </a:r>
          </a:p>
          <a:p>
            <a:pPr algn="r"/>
            <a:r>
              <a:rPr lang="ru-RU" sz="1200" b="1" i="1" dirty="0" smtClean="0">
                <a:solidFill>
                  <a:srgbClr val="C00000"/>
                </a:solidFill>
                <a:latin typeface="Arial Narrow" pitchFamily="34" charset="0"/>
              </a:rPr>
              <a:t>ЮНЕСКО</a:t>
            </a:r>
          </a:p>
          <a:p>
            <a:pPr algn="r"/>
            <a:endParaRPr lang="ru-RU" sz="1200" b="1" i="1" dirty="0" smtClean="0">
              <a:latin typeface="Arial Narrow" pitchFamily="34" charset="0"/>
            </a:endParaRPr>
          </a:p>
          <a:p>
            <a:r>
              <a:rPr lang="ru-RU" sz="1200" i="1" dirty="0" smtClean="0">
                <a:solidFill>
                  <a:srgbClr val="000066"/>
                </a:solidFill>
                <a:latin typeface="Arial Narrow" pitchFamily="34" charset="0"/>
              </a:rPr>
              <a:t>В научном понимании и употреблении термина «</a:t>
            </a:r>
            <a:r>
              <a:rPr lang="ru-RU" sz="1200" b="1" i="1" dirty="0" smtClean="0">
                <a:solidFill>
                  <a:srgbClr val="000066"/>
                </a:solidFill>
                <a:latin typeface="Arial Narrow" pitchFamily="34" charset="0"/>
              </a:rPr>
              <a:t>образовательная технология</a:t>
            </a:r>
            <a:r>
              <a:rPr lang="ru-RU" sz="1200" i="1" dirty="0" smtClean="0">
                <a:solidFill>
                  <a:srgbClr val="000066"/>
                </a:solidFill>
                <a:latin typeface="Arial Narrow" pitchFamily="34" charset="0"/>
              </a:rPr>
              <a:t>» нет единого определения и приняты четыре позиции современной его трактовки:</a:t>
            </a:r>
          </a:p>
          <a:p>
            <a:pPr algn="just"/>
            <a:r>
              <a:rPr lang="ru-RU" sz="1200" b="1" i="1" dirty="0" smtClean="0">
                <a:solidFill>
                  <a:srgbClr val="000066"/>
                </a:solidFill>
                <a:latin typeface="Arial Narrow" pitchFamily="34" charset="0"/>
              </a:rPr>
              <a:t>Технология как средство</a:t>
            </a:r>
            <a:r>
              <a:rPr lang="ru-RU" sz="1200" i="1" dirty="0" smtClean="0">
                <a:solidFill>
                  <a:srgbClr val="000066"/>
                </a:solidFill>
                <a:latin typeface="Arial Narrow" pitchFamily="34" charset="0"/>
              </a:rPr>
              <a:t>, т.е. как производство и применение методического инструментария, аппаратуры, учебного оборудования и ТСО для учебного процесса (</a:t>
            </a:r>
            <a:r>
              <a:rPr lang="ru-RU" sz="1200" i="1" dirty="0" err="1" smtClean="0">
                <a:solidFill>
                  <a:srgbClr val="000066"/>
                </a:solidFill>
                <a:latin typeface="Arial Narrow" pitchFamily="34" charset="0"/>
              </a:rPr>
              <a:t>В.Бухвалов</a:t>
            </a:r>
            <a:r>
              <a:rPr lang="ru-RU" sz="1200" i="1" dirty="0" smtClean="0">
                <a:solidFill>
                  <a:srgbClr val="000066"/>
                </a:solidFill>
                <a:latin typeface="Arial Narrow" pitchFamily="34" charset="0"/>
              </a:rPr>
              <a:t>, В.Паламарчук, Б.Т.Лихачев, С.А.Смирнов, М.Мейер и др.).</a:t>
            </a:r>
          </a:p>
          <a:p>
            <a:pPr algn="just"/>
            <a:r>
              <a:rPr lang="ru-RU" sz="1200" b="1" i="1" dirty="0" smtClean="0">
                <a:solidFill>
                  <a:srgbClr val="000066"/>
                </a:solidFill>
                <a:latin typeface="Arial Narrow" pitchFamily="34" charset="0"/>
              </a:rPr>
              <a:t>Технология как способ.</a:t>
            </a:r>
            <a:r>
              <a:rPr lang="ru-RU" sz="1200" i="1" dirty="0" smtClean="0">
                <a:solidFill>
                  <a:srgbClr val="000066"/>
                </a:solidFill>
                <a:latin typeface="Arial Narrow" pitchFamily="34" charset="0"/>
              </a:rPr>
              <a:t> Это процесс коммуникации (способ, модель, техника выполнения учебных задач), основанный на определенном алгоритме, системе взаимодействия участников педагогического процесса. (В.П.Беспалько, </a:t>
            </a:r>
            <a:r>
              <a:rPr lang="ru-RU" sz="1200" i="1" dirty="0" err="1" smtClean="0">
                <a:solidFill>
                  <a:srgbClr val="000066"/>
                </a:solidFill>
                <a:latin typeface="Arial Narrow" pitchFamily="34" charset="0"/>
              </a:rPr>
              <a:t>М.А.Чошанов</a:t>
            </a:r>
            <a:r>
              <a:rPr lang="ru-RU" sz="1200" i="1" dirty="0" smtClean="0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ru-RU" sz="1200" i="1" dirty="0" err="1" smtClean="0">
                <a:solidFill>
                  <a:srgbClr val="000066"/>
                </a:solidFill>
                <a:latin typeface="Arial Narrow" pitchFamily="34" charset="0"/>
              </a:rPr>
              <a:t>В.А.Сластенин</a:t>
            </a:r>
            <a:r>
              <a:rPr lang="ru-RU" sz="1200" i="1" dirty="0" smtClean="0">
                <a:solidFill>
                  <a:srgbClr val="000066"/>
                </a:solidFill>
                <a:latin typeface="Arial Narrow" pitchFamily="34" charset="0"/>
              </a:rPr>
              <a:t>, В.М.Монахов, 	А.М.Кушнир, </a:t>
            </a:r>
            <a:r>
              <a:rPr lang="ru-RU" sz="1200" i="1" dirty="0" err="1" smtClean="0">
                <a:solidFill>
                  <a:srgbClr val="000066"/>
                </a:solidFill>
                <a:latin typeface="Arial Narrow" pitchFamily="34" charset="0"/>
              </a:rPr>
              <a:t>С.Гибсон</a:t>
            </a:r>
            <a:r>
              <a:rPr lang="ru-RU" sz="1200" i="1" dirty="0" smtClean="0">
                <a:solidFill>
                  <a:srgbClr val="000066"/>
                </a:solidFill>
                <a:latin typeface="Arial Narrow" pitchFamily="34" charset="0"/>
              </a:rPr>
              <a:t> и др.).</a:t>
            </a:r>
          </a:p>
          <a:p>
            <a:pPr algn="just"/>
            <a:r>
              <a:rPr lang="ru-RU" sz="1200" b="1" i="1" dirty="0" smtClean="0">
                <a:solidFill>
                  <a:srgbClr val="000066"/>
                </a:solidFill>
                <a:latin typeface="Arial Narrow" pitchFamily="34" charset="0"/>
              </a:rPr>
              <a:t>Технология как научное направление</a:t>
            </a:r>
            <a:r>
              <a:rPr lang="ru-RU" sz="1200" i="1" dirty="0" smtClean="0">
                <a:solidFill>
                  <a:srgbClr val="000066"/>
                </a:solidFill>
                <a:latin typeface="Arial Narrow" pitchFamily="34" charset="0"/>
              </a:rPr>
              <a:t>. </a:t>
            </a:r>
            <a:r>
              <a:rPr lang="ru-RU" sz="1200" i="1" dirty="0" err="1" smtClean="0">
                <a:solidFill>
                  <a:srgbClr val="000066"/>
                </a:solidFill>
                <a:latin typeface="Arial Narrow" pitchFamily="34" charset="0"/>
              </a:rPr>
              <a:t>П.И.Пидкасистый</a:t>
            </a:r>
            <a:r>
              <a:rPr lang="ru-RU" sz="1200" i="1" dirty="0" smtClean="0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ru-RU" sz="1200" i="1" dirty="0" err="1" smtClean="0">
                <a:solidFill>
                  <a:srgbClr val="000066"/>
                </a:solidFill>
                <a:latin typeface="Arial Narrow" pitchFamily="34" charset="0"/>
              </a:rPr>
              <a:t>В.В.Гузеев</a:t>
            </a:r>
            <a:r>
              <a:rPr lang="ru-RU" sz="1200" i="1" dirty="0" smtClean="0">
                <a:solidFill>
                  <a:srgbClr val="000066"/>
                </a:solidFill>
                <a:latin typeface="Arial Narrow" pitchFamily="34" charset="0"/>
              </a:rPr>
              <a:t>, Р.Кауфман и др. рассматривают технологию как обширную область знания, опирающуюся на данные социальных, управленческих и естественных наук.</a:t>
            </a:r>
          </a:p>
          <a:p>
            <a:pPr algn="just"/>
            <a:r>
              <a:rPr lang="ru-RU" sz="1200" b="1" i="1" dirty="0" smtClean="0">
                <a:solidFill>
                  <a:srgbClr val="000066"/>
                </a:solidFill>
                <a:latin typeface="Arial Narrow" pitchFamily="34" charset="0"/>
              </a:rPr>
              <a:t>Технология как многомерное понятие</a:t>
            </a:r>
            <a:r>
              <a:rPr lang="ru-RU" sz="1200" i="1" dirty="0" smtClean="0">
                <a:solidFill>
                  <a:srgbClr val="000066"/>
                </a:solidFill>
                <a:latin typeface="Arial Narrow" pitchFamily="34" charset="0"/>
              </a:rPr>
              <a:t> (В.И.Боголюбов, М.В.Кларин, В.В.Давыдов, </a:t>
            </a:r>
            <a:r>
              <a:rPr lang="ru-RU" sz="1200" i="1" dirty="0" err="1" smtClean="0">
                <a:solidFill>
                  <a:srgbClr val="000066"/>
                </a:solidFill>
                <a:latin typeface="Arial Narrow" pitchFamily="34" charset="0"/>
              </a:rPr>
              <a:t>Г.К.Селевко</a:t>
            </a:r>
            <a:r>
              <a:rPr lang="ru-RU" sz="1200" i="1" dirty="0" smtClean="0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ru-RU" sz="1200" i="1" dirty="0" err="1" smtClean="0">
                <a:solidFill>
                  <a:srgbClr val="000066"/>
                </a:solidFill>
                <a:latin typeface="Arial Narrow" pitchFamily="34" charset="0"/>
              </a:rPr>
              <a:t>П.Митчел</a:t>
            </a:r>
            <a:r>
              <a:rPr lang="ru-RU" sz="1200" i="1" dirty="0" smtClean="0">
                <a:solidFill>
                  <a:srgbClr val="000066"/>
                </a:solidFill>
                <a:latin typeface="Arial Narrow" pitchFamily="34" charset="0"/>
              </a:rPr>
              <a:t> и др.)</a:t>
            </a:r>
          </a:p>
          <a:p>
            <a:endParaRPr lang="ru-RU" sz="1200" b="1" dirty="0" smtClean="0">
              <a:solidFill>
                <a:srgbClr val="000066"/>
              </a:solidFill>
              <a:latin typeface="Arial Narrow" pitchFamily="34" charset="0"/>
            </a:endParaRPr>
          </a:p>
          <a:p>
            <a:endParaRPr lang="ru-RU" sz="12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714375" y="285751"/>
            <a:ext cx="7772400" cy="57148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Нано-класс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(Центр перспективных технологий)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142984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  <a:latin typeface="Bookman Old Style" pitchFamily="18" charset="0"/>
              </a:rPr>
              <a:t>Нано-класс</a:t>
            </a: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 – школьная некоммерческая структура, организующая и реализующая исследовательскую компоненту образовательной программы школы в урочной и внеурочной деятельности. </a:t>
            </a:r>
            <a:endParaRPr lang="ru-RU" sz="1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285992"/>
            <a:ext cx="8215370" cy="4214842"/>
          </a:xfrm>
        </p:spPr>
        <p:txBody>
          <a:bodyPr>
            <a:normAutofit/>
          </a:bodyPr>
          <a:lstStyle/>
          <a:p>
            <a:pPr algn="l">
              <a:lnSpc>
                <a:spcPts val="2000"/>
              </a:lnSpc>
              <a:buBlip>
                <a:blip r:embed="rId3"/>
              </a:buBlip>
            </a:pPr>
            <a:r>
              <a:rPr lang="ru-RU" sz="1600" b="1" dirty="0" smtClean="0">
                <a:solidFill>
                  <a:srgbClr val="FFC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«Город исследователей».</a:t>
            </a:r>
          </a:p>
          <a:p>
            <a:pPr algn="l">
              <a:lnSpc>
                <a:spcPts val="2000"/>
              </a:lnSpc>
              <a:buBlip>
                <a:blip r:embed="rId3"/>
              </a:buBlip>
            </a:pP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участие в проектах и сессиях Школьной лиги РОСНАНО.</a:t>
            </a:r>
          </a:p>
          <a:p>
            <a:pPr algn="l">
              <a:lnSpc>
                <a:spcPts val="2000"/>
              </a:lnSpc>
              <a:buBlip>
                <a:blip r:embed="rId3"/>
              </a:buBlip>
            </a:pP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 Дни  (декады) </a:t>
            </a:r>
            <a:r>
              <a:rPr lang="ru-RU" sz="1600" dirty="0" err="1" smtClean="0">
                <a:solidFill>
                  <a:srgbClr val="C00000"/>
                </a:solidFill>
                <a:latin typeface="Bookman Old Style" pitchFamily="18" charset="0"/>
              </a:rPr>
              <a:t>инноватики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</a:p>
          <a:p>
            <a:pPr algn="l">
              <a:lnSpc>
                <a:spcPts val="2000"/>
              </a:lnSpc>
              <a:buBlip>
                <a:blip r:embed="rId3"/>
              </a:buBlip>
            </a:pP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 Проектные лаборатории по предметам.</a:t>
            </a:r>
          </a:p>
          <a:p>
            <a:pPr algn="l">
              <a:lnSpc>
                <a:spcPts val="2000"/>
              </a:lnSpc>
              <a:buBlip>
                <a:blip r:embed="rId3"/>
              </a:buBlip>
            </a:pP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 Дни науки в школе.</a:t>
            </a:r>
          </a:p>
          <a:p>
            <a:pPr algn="l">
              <a:lnSpc>
                <a:spcPts val="2000"/>
              </a:lnSpc>
              <a:buBlip>
                <a:blip r:embed="rId3"/>
              </a:buBlip>
            </a:pP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 Дни школы в научных институтах, лабораториях.</a:t>
            </a:r>
          </a:p>
          <a:p>
            <a:pPr algn="l">
              <a:lnSpc>
                <a:spcPts val="2000"/>
              </a:lnSpc>
              <a:buBlip>
                <a:blip r:embed="rId3"/>
              </a:buBlip>
            </a:pP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 Проведение конференций, выставок.</a:t>
            </a:r>
          </a:p>
          <a:p>
            <a:pPr algn="l">
              <a:lnSpc>
                <a:spcPts val="2000"/>
              </a:lnSpc>
              <a:buBlip>
                <a:blip r:embed="rId3"/>
              </a:buBlip>
            </a:pP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 Лектории, мастер-классы изобретателей и </a:t>
            </a:r>
            <a:r>
              <a:rPr lang="ru-RU" sz="1600" dirty="0" err="1" smtClean="0">
                <a:solidFill>
                  <a:srgbClr val="C00000"/>
                </a:solidFill>
                <a:latin typeface="Bookman Old Style" pitchFamily="18" charset="0"/>
              </a:rPr>
              <a:t>инноваторов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</a:p>
          <a:p>
            <a:pPr algn="l">
              <a:lnSpc>
                <a:spcPts val="2000"/>
              </a:lnSpc>
              <a:buBlip>
                <a:blip r:embed="rId3"/>
              </a:buBlip>
            </a:pP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 Каникулярные научные школы.</a:t>
            </a:r>
          </a:p>
          <a:p>
            <a:pPr algn="l">
              <a:lnSpc>
                <a:spcPts val="2000"/>
              </a:lnSpc>
              <a:buBlip>
                <a:blip r:embed="rId3"/>
              </a:buBlip>
            </a:pP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 Малая инженерная школа.</a:t>
            </a:r>
          </a:p>
          <a:p>
            <a:pPr algn="l">
              <a:lnSpc>
                <a:spcPts val="2000"/>
              </a:lnSpc>
              <a:buBlip>
                <a:blip r:embed="rId3"/>
              </a:buBlip>
            </a:pP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Bookman Old Style" pitchFamily="18" charset="0"/>
              </a:rPr>
              <a:t>IT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-академия.</a:t>
            </a:r>
          </a:p>
          <a:p>
            <a:pPr algn="l">
              <a:lnSpc>
                <a:spcPts val="2000"/>
              </a:lnSpc>
              <a:buBlip>
                <a:blip r:embed="rId3"/>
              </a:buBlip>
            </a:pP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 Взаимодействие с Арктическим инновационным центром СВФУ.</a:t>
            </a:r>
          </a:p>
          <a:p>
            <a:pPr algn="l">
              <a:lnSpc>
                <a:spcPts val="2000"/>
              </a:lnSpc>
              <a:buBlip>
                <a:blip r:embed="rId3"/>
              </a:buBlip>
            </a:pP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 Участие в учебных сессиях ФМФ «Ленский край».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714375" y="285751"/>
            <a:ext cx="7772400" cy="571482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3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Лего-парк</a:t>
            </a:r>
            <a:endParaRPr kumimoji="0" lang="ru-RU" sz="28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072494" cy="5072098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3400" b="1" dirty="0" smtClean="0">
                <a:solidFill>
                  <a:srgbClr val="2E0017"/>
                </a:solidFill>
              </a:rPr>
              <a:t>Основная цель проекта</a:t>
            </a:r>
            <a:r>
              <a:rPr lang="ru-RU" sz="3400" dirty="0" smtClean="0">
                <a:solidFill>
                  <a:srgbClr val="2E0017"/>
                </a:solidFill>
              </a:rPr>
              <a:t>: усиление роли новой образовательной технологии – участие школьников в работе над комплексными проектами в области робототехники; создание современной образовательной среды по  формированию потенциальных возможностей ребенка, обеспечивающей создание ситуации успеха школьной и  внешкольной деятельности по </a:t>
            </a:r>
            <a:r>
              <a:rPr lang="ru-RU" sz="3400" dirty="0" err="1" smtClean="0">
                <a:solidFill>
                  <a:srgbClr val="2E0017"/>
                </a:solidFill>
              </a:rPr>
              <a:t>лего-конструированию</a:t>
            </a:r>
            <a:r>
              <a:rPr lang="ru-RU" sz="3400" dirty="0" smtClean="0">
                <a:solidFill>
                  <a:srgbClr val="2E0017"/>
                </a:solidFill>
              </a:rPr>
              <a:t>. </a:t>
            </a:r>
          </a:p>
          <a:p>
            <a:pPr algn="l"/>
            <a:endParaRPr lang="ru-RU" sz="3400" dirty="0" smtClean="0">
              <a:solidFill>
                <a:srgbClr val="2E0017"/>
              </a:solidFill>
            </a:endParaRPr>
          </a:p>
          <a:p>
            <a:pPr algn="l"/>
            <a:r>
              <a:rPr lang="ru-RU" sz="3500" dirty="0" err="1" smtClean="0">
                <a:solidFill>
                  <a:srgbClr val="2E0017"/>
                </a:solidFill>
              </a:rPr>
              <a:t>Лего-технологии</a:t>
            </a:r>
            <a:r>
              <a:rPr lang="ru-RU" sz="3500" dirty="0" smtClean="0">
                <a:solidFill>
                  <a:srgbClr val="2E0017"/>
                </a:solidFill>
              </a:rPr>
              <a:t>  являются одним  из современных методов развития научно-технического мышления и творчества. </a:t>
            </a:r>
            <a:r>
              <a:rPr lang="ru-RU" sz="3500" dirty="0" err="1" smtClean="0">
                <a:solidFill>
                  <a:srgbClr val="2E0017"/>
                </a:solidFill>
              </a:rPr>
              <a:t>Лего-технологии</a:t>
            </a:r>
            <a:r>
              <a:rPr lang="ru-RU" sz="3500" dirty="0" smtClean="0">
                <a:solidFill>
                  <a:srgbClr val="2E0017"/>
                </a:solidFill>
              </a:rPr>
              <a:t>, как интегрированный курс,  позволяют реализовывать </a:t>
            </a:r>
            <a:r>
              <a:rPr lang="ru-RU" sz="3500" dirty="0" err="1" smtClean="0">
                <a:solidFill>
                  <a:srgbClr val="2E0017"/>
                </a:solidFill>
              </a:rPr>
              <a:t>межпредметные</a:t>
            </a:r>
            <a:r>
              <a:rPr lang="ru-RU" sz="3500" dirty="0" smtClean="0">
                <a:solidFill>
                  <a:srgbClr val="2E0017"/>
                </a:solidFill>
              </a:rPr>
              <a:t>  связи, что  дает школьникам 5-11 классов возможность применять знания, полученные на уроках математики, информатики и физики на практике.</a:t>
            </a:r>
          </a:p>
          <a:p>
            <a:pPr algn="l"/>
            <a:endParaRPr lang="ru-RU" sz="3400" b="1" dirty="0" smtClean="0">
              <a:solidFill>
                <a:srgbClr val="2E0017"/>
              </a:solidFill>
            </a:endParaRPr>
          </a:p>
          <a:p>
            <a:pPr algn="l"/>
            <a:r>
              <a:rPr lang="ru-RU" sz="3400" b="1" dirty="0" smtClean="0">
                <a:solidFill>
                  <a:srgbClr val="2E0017"/>
                </a:solidFill>
              </a:rPr>
              <a:t>Задачи:</a:t>
            </a:r>
          </a:p>
          <a:p>
            <a:pPr algn="l">
              <a:buBlip>
                <a:blip r:embed="rId3"/>
              </a:buBlip>
            </a:pPr>
            <a:endParaRPr lang="ru-RU" sz="3400" dirty="0" smtClean="0">
              <a:solidFill>
                <a:srgbClr val="2E0017"/>
              </a:solidFill>
            </a:endParaRPr>
          </a:p>
          <a:p>
            <a:pPr marL="627063" indent="-363538" algn="l">
              <a:buAutoNum type="arabicPeriod"/>
            </a:pPr>
            <a:r>
              <a:rPr lang="ru-RU" sz="3400" dirty="0" smtClean="0">
                <a:solidFill>
                  <a:srgbClr val="2E0017"/>
                </a:solidFill>
              </a:rPr>
              <a:t>Обеспечить внедрения робототехники в образовательное пространство школы.   </a:t>
            </a:r>
          </a:p>
          <a:p>
            <a:pPr marL="627063" indent="-363538" algn="l">
              <a:buAutoNum type="arabicPeriod"/>
            </a:pPr>
            <a:r>
              <a:rPr lang="ru-RU" sz="3400" dirty="0" smtClean="0">
                <a:solidFill>
                  <a:srgbClr val="2E0017"/>
                </a:solidFill>
              </a:rPr>
              <a:t>Создать мобильную </a:t>
            </a:r>
            <a:r>
              <a:rPr lang="ru-RU" sz="3400" dirty="0" err="1" smtClean="0">
                <a:solidFill>
                  <a:srgbClr val="2E0017"/>
                </a:solidFill>
              </a:rPr>
              <a:t>Лего-лабораторию</a:t>
            </a:r>
            <a:r>
              <a:rPr lang="ru-RU" sz="3400" dirty="0" smtClean="0">
                <a:solidFill>
                  <a:srgbClr val="2E0017"/>
                </a:solidFill>
              </a:rPr>
              <a:t> для учащихся начальной и основной школы.  </a:t>
            </a:r>
          </a:p>
          <a:p>
            <a:pPr marL="627063" indent="-363538" algn="l">
              <a:buAutoNum type="arabicPeriod" startAt="3"/>
            </a:pPr>
            <a:r>
              <a:rPr lang="ru-RU" sz="3400" dirty="0" smtClean="0">
                <a:solidFill>
                  <a:srgbClr val="2E0017"/>
                </a:solidFill>
              </a:rPr>
              <a:t>Создать совместную образовательную программу по </a:t>
            </a:r>
            <a:r>
              <a:rPr lang="ru-RU" sz="3400" dirty="0" err="1" smtClean="0">
                <a:solidFill>
                  <a:srgbClr val="2E0017"/>
                </a:solidFill>
              </a:rPr>
              <a:t>Лего-технологиям</a:t>
            </a:r>
            <a:r>
              <a:rPr lang="ru-RU" sz="3400" dirty="0" smtClean="0">
                <a:solidFill>
                  <a:srgbClr val="2E0017"/>
                </a:solidFill>
              </a:rPr>
              <a:t> с Центром внешкольной работы МО РС(Я). </a:t>
            </a:r>
          </a:p>
          <a:p>
            <a:pPr marL="627063" indent="-363538" algn="l">
              <a:buFont typeface="Arial" pitchFamily="34" charset="0"/>
              <a:buAutoNum type="arabicPeriod" startAt="3"/>
            </a:pPr>
            <a:r>
              <a:rPr lang="ru-RU" sz="3400" dirty="0" smtClean="0">
                <a:solidFill>
                  <a:srgbClr val="2E0017"/>
                </a:solidFill>
              </a:rPr>
              <a:t>Разработка, реализация и апробирование </a:t>
            </a:r>
            <a:r>
              <a:rPr lang="ru-RU" sz="3400" dirty="0" err="1" smtClean="0">
                <a:solidFill>
                  <a:srgbClr val="2E0017"/>
                </a:solidFill>
              </a:rPr>
              <a:t>Лего-технологии</a:t>
            </a:r>
            <a:r>
              <a:rPr lang="ru-RU" sz="3400" dirty="0" smtClean="0">
                <a:solidFill>
                  <a:srgbClr val="2E0017"/>
                </a:solidFill>
              </a:rPr>
              <a:t> в области развития и поддержки одаренности у детей и подростков, научно-технического творчества. Развитие у обучающихся, творческих способностей, практических навыков и умений, интереса к углубленному изучению  техники.</a:t>
            </a:r>
          </a:p>
          <a:p>
            <a:pPr marL="627063" indent="-363538" algn="l">
              <a:buAutoNum type="arabicPeriod" startAt="4"/>
            </a:pPr>
            <a:r>
              <a:rPr lang="ru-RU" sz="3400" dirty="0" smtClean="0">
                <a:solidFill>
                  <a:srgbClr val="2E0017"/>
                </a:solidFill>
              </a:rPr>
              <a:t>Освоение робототехники на уроках технологии в 5-7 классах.</a:t>
            </a:r>
          </a:p>
          <a:p>
            <a:pPr marL="627063" indent="-363538" algn="l"/>
            <a:r>
              <a:rPr lang="ru-RU" sz="3400" dirty="0" smtClean="0">
                <a:solidFill>
                  <a:srgbClr val="2E0017"/>
                </a:solidFill>
              </a:rPr>
              <a:t>5.     Проведение ежегодных </a:t>
            </a:r>
            <a:r>
              <a:rPr lang="ru-RU" sz="3400" dirty="0" err="1" smtClean="0">
                <a:solidFill>
                  <a:srgbClr val="2E0017"/>
                </a:solidFill>
              </a:rPr>
              <a:t>Лего-фестивалей</a:t>
            </a:r>
            <a:r>
              <a:rPr lang="ru-RU" sz="3400" dirty="0" smtClean="0">
                <a:solidFill>
                  <a:srgbClr val="2E0017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714375" y="285751"/>
            <a:ext cx="7772400" cy="57148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Центр развития одаренных детей «Открытие»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929618" cy="5072098"/>
          </a:xfrm>
        </p:spPr>
        <p:txBody>
          <a:bodyPr>
            <a:noAutofit/>
          </a:bodyPr>
          <a:lstStyle/>
          <a:p>
            <a:pPr marL="447675" algn="l">
              <a:lnSpc>
                <a:spcPts val="2000"/>
              </a:lnSpc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Практическая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значимость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данного направления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заключается в разработке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технологии в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области развития и поддержки одаренности у детей и подростков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Реализация школьной целевой программы «Одаренные дети-2 до 2017 года»: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400" b="1" dirty="0" smtClean="0"/>
              <a:t>Повышение </a:t>
            </a:r>
            <a:r>
              <a:rPr lang="ru-RU" sz="1400" b="1" dirty="0"/>
              <a:t>уровня индивидуальных достижений детей в образовательных областях, к которым у них есть способности. </a:t>
            </a:r>
            <a:br>
              <a:rPr lang="ru-RU" sz="1400" b="1" dirty="0"/>
            </a:br>
            <a:r>
              <a:rPr lang="ru-RU" sz="1400" b="1" dirty="0"/>
              <a:t>- </a:t>
            </a:r>
            <a:r>
              <a:rPr lang="ru-RU" sz="1400" b="1" dirty="0" smtClean="0"/>
              <a:t>	Повышение </a:t>
            </a:r>
            <a:r>
              <a:rPr lang="ru-RU" sz="1400" b="1" dirty="0"/>
              <a:t>уровня владения детьми ключевыми компетенциями.</a:t>
            </a:r>
            <a:br>
              <a:rPr lang="ru-RU" sz="1400" b="1" dirty="0"/>
            </a:br>
            <a:r>
              <a:rPr lang="ru-RU" sz="1400" b="1" dirty="0"/>
              <a:t>- </a:t>
            </a:r>
            <a:r>
              <a:rPr lang="ru-RU" sz="1400" b="1" dirty="0" smtClean="0"/>
              <a:t>	Увеличение </a:t>
            </a:r>
            <a:r>
              <a:rPr lang="ru-RU" sz="1400" b="1" dirty="0"/>
              <a:t>количества детей, адекватно проявляющих свои интеллектуальные или </a:t>
            </a:r>
            <a:r>
              <a:rPr lang="ru-RU" sz="1400" b="1" dirty="0" smtClean="0"/>
              <a:t>	иные </a:t>
            </a:r>
            <a:r>
              <a:rPr lang="ru-RU" sz="1400" b="1" dirty="0"/>
              <a:t>способности.</a:t>
            </a:r>
            <a:br>
              <a:rPr lang="ru-RU" sz="1400" b="1" dirty="0"/>
            </a:br>
            <a:r>
              <a:rPr lang="ru-RU" sz="1400" b="1" dirty="0"/>
              <a:t>- </a:t>
            </a:r>
            <a:r>
              <a:rPr lang="ru-RU" sz="1400" b="1" dirty="0" smtClean="0"/>
              <a:t>	Повышение </a:t>
            </a:r>
            <a:r>
              <a:rPr lang="ru-RU" sz="1400" b="1" dirty="0"/>
              <a:t>качества образования и воспитания школьников в целом.</a:t>
            </a:r>
            <a:br>
              <a:rPr lang="ru-RU" sz="1400" b="1" dirty="0"/>
            </a:br>
            <a:r>
              <a:rPr lang="ru-RU" sz="1400" b="1" dirty="0" smtClean="0"/>
              <a:t>-	Положительная </a:t>
            </a:r>
            <a:r>
              <a:rPr lang="ru-RU" sz="1400" b="1" dirty="0"/>
              <a:t>динамика процента участников и призеров конкурсов, олимпиад, </a:t>
            </a:r>
            <a:r>
              <a:rPr lang="ru-RU" sz="1400" b="1" dirty="0" smtClean="0"/>
              <a:t>	конференций </a:t>
            </a:r>
            <a:r>
              <a:rPr lang="ru-RU" sz="1400" b="1" dirty="0"/>
              <a:t>различного уровня.</a:t>
            </a:r>
            <a:br>
              <a:rPr lang="ru-RU" sz="1400" b="1" dirty="0"/>
            </a:br>
            <a:r>
              <a:rPr lang="ru-RU" sz="1400" b="1" dirty="0"/>
              <a:t>-  </a:t>
            </a:r>
            <a:r>
              <a:rPr lang="ru-RU" sz="1400" b="1" dirty="0" smtClean="0"/>
              <a:t>	Успешная </a:t>
            </a:r>
            <a:r>
              <a:rPr lang="ru-RU" sz="1400" b="1" dirty="0"/>
              <a:t>социализация детей с высоким уровнем актуализированной одаренности в </a:t>
            </a:r>
            <a:r>
              <a:rPr lang="ru-RU" sz="1400" b="1" dirty="0" smtClean="0"/>
              <a:t>	социуме </a:t>
            </a:r>
            <a:r>
              <a:rPr lang="ru-RU" sz="1400" b="1" dirty="0"/>
              <a:t>как основа развития их задатков, способностей, дарования.</a:t>
            </a:r>
            <a:br>
              <a:rPr lang="ru-RU" sz="1400" b="1" dirty="0"/>
            </a:br>
            <a:r>
              <a:rPr lang="ru-RU" sz="1400" b="1" dirty="0"/>
              <a:t>- </a:t>
            </a:r>
            <a:r>
              <a:rPr lang="ru-RU" sz="1400" b="1" dirty="0" smtClean="0"/>
              <a:t>	Повышение </a:t>
            </a:r>
            <a:r>
              <a:rPr lang="ru-RU" sz="1400" b="1" dirty="0"/>
              <a:t>социального престижа школы на </a:t>
            </a:r>
            <a:r>
              <a:rPr lang="ru-RU" sz="1400" b="1" dirty="0" smtClean="0"/>
              <a:t>муниципальном, региональном, 	российском уровнях.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714374" y="285751"/>
            <a:ext cx="8072467" cy="50004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Дизайн 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ru-RU" sz="2700" b="1" dirty="0"/>
              <a:t>Мир школьной красоты, или сотворение красоты всем школьным </a:t>
            </a:r>
            <a:r>
              <a:rPr lang="ru-RU" sz="2700" b="1" dirty="0" smtClean="0"/>
              <a:t>миром).</a:t>
            </a:r>
            <a:endParaRPr lang="ru-RU" sz="27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00034" y="1000131"/>
            <a:ext cx="8358246" cy="583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5113" marR="0" lvl="0" indent="-265113" algn="l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1100"/>
                </a:solidFill>
                <a:effectLst/>
                <a:latin typeface="Cambria" pitchFamily="18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1100"/>
                </a:solidFill>
                <a:effectLst/>
                <a:latin typeface="Cambria" pitchFamily="18" charset="0"/>
                <a:ea typeface="Times New Roman" pitchFamily="18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221100"/>
                </a:solidFill>
                <a:effectLst/>
                <a:latin typeface="Cambria" pitchFamily="18" charset="0"/>
                <a:ea typeface="Times New Roman" pitchFamily="18" charset="0"/>
              </a:rPr>
              <a:t>Обоснование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21100"/>
                </a:solidFill>
                <a:effectLst/>
                <a:latin typeface="Cambria" pitchFamily="18" charset="0"/>
                <a:ea typeface="Times New Roman" pitchFamily="18" charset="0"/>
              </a:rPr>
              <a:t>. «Все окружающее детей пространство должно быть для них в эстетическом отношении бесценным, надо чтобы во все были вложены их большой труд, забота, волнующие чувства». (В.А.Сухомлинский)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221100"/>
              </a:solidFill>
              <a:effectLst/>
              <a:latin typeface="Arial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21100"/>
                </a:solidFill>
                <a:effectLst/>
                <a:latin typeface="Cambria" pitchFamily="18" charset="0"/>
                <a:ea typeface="Times New Roman" pitchFamily="18" charset="0"/>
              </a:rPr>
              <a:t>«Ученик, настроение которого в большинстве создается обстановкой – на каждом шагу, где он учится, должен видеть перед собой только  высокое и изящное. Храни его Бог от разбитых окон, серых стен и дверей, обитых рваной клеенкой». (А.П.Чехов)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221100"/>
              </a:solidFill>
              <a:effectLst/>
              <a:latin typeface="Arial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21100"/>
                </a:solidFill>
                <a:effectLst/>
                <a:latin typeface="Cambria" pitchFamily="18" charset="0"/>
                <a:ea typeface="Times New Roman" pitchFamily="18" charset="0"/>
              </a:rPr>
              <a:t>Воспитание красотой – художественная, архитектурная и дизайнерская деятельность по обеспечению духовной, эмоциональной и физической комфортности ребенка. Комплексное решение дизайна школы позволяет организовать гармоничное образовательное пространство.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221100"/>
              </a:solidFill>
              <a:effectLst/>
              <a:latin typeface="Arial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21100"/>
                </a:solidFill>
                <a:effectLst/>
                <a:latin typeface="Cambria" pitchFamily="18" charset="0"/>
                <a:ea typeface="Times New Roman" pitchFamily="18" charset="0"/>
              </a:rPr>
              <a:t>Цель дизайнерского решения: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221100"/>
              </a:solidFill>
              <a:effectLst/>
              <a:latin typeface="Arial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21100"/>
                </a:solidFill>
                <a:effectLst/>
                <a:latin typeface="Cambria" pitchFamily="18" charset="0"/>
                <a:ea typeface="Times New Roman" pitchFamily="18" charset="0"/>
              </a:rPr>
              <a:t>рекреации начальной школы – максимальное приближение атмосферы к домашней, уютной, знакомой маленькому ребенку обстановке, формирующей культурные и эстетические навыки.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2211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1400"/>
              </a:lnSpc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211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этажей средней школы – создание безопасного, светлого, удобного пространства, позволяющего сосредоточиться,  интенсивно работать во время обучения;  отдохнуть с пользой для своего развития, расслабиться на переменах и творческих мероприятиях.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21100"/>
                </a:solidFill>
                <a:effectLst/>
                <a:latin typeface="Arial" pitchFamily="34" charset="0"/>
              </a:rPr>
              <a:t> </a:t>
            </a:r>
            <a:r>
              <a:rPr lang="ru-RU" sz="1300" dirty="0" smtClean="0">
                <a:solidFill>
                  <a:srgbClr val="221100"/>
                </a:solidFill>
                <a:latin typeface="Arial" pitchFamily="34" charset="0"/>
              </a:rPr>
              <a:t/>
            </a:r>
            <a:br>
              <a:rPr lang="ru-RU" sz="1300" dirty="0" smtClean="0">
                <a:solidFill>
                  <a:srgbClr val="221100"/>
                </a:solidFill>
                <a:latin typeface="Arial" pitchFamily="34" charset="0"/>
              </a:rPr>
            </a:br>
            <a:r>
              <a:rPr lang="ru-RU" sz="1300" dirty="0" smtClean="0">
                <a:solidFill>
                  <a:srgbClr val="221100"/>
                </a:solidFill>
                <a:latin typeface="Arial" pitchFamily="34" charset="0"/>
              </a:rPr>
              <a:t/>
            </a:r>
            <a:br>
              <a:rPr lang="ru-RU" sz="1300" dirty="0" smtClean="0">
                <a:solidFill>
                  <a:srgbClr val="2211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  <a:t>Цель</a:t>
            </a:r>
            <a:r>
              <a:rPr lang="ru-RU" sz="1300" dirty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  <a:t>: Организация комфортной среды для самореализации и творческого развития учащихся  </a:t>
            </a:r>
            <a:r>
              <a:rPr lang="ru-RU" sz="1300" dirty="0" smtClean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  <a:t>     посредством </a:t>
            </a:r>
            <a:r>
              <a:rPr lang="ru-RU" sz="1300" dirty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  <a:t>школьного дизайна.</a:t>
            </a:r>
            <a:br>
              <a:rPr lang="ru-RU" sz="1300" dirty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</a:br>
            <a:r>
              <a:rPr lang="ru-RU" sz="1300" dirty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  <a:t>Включение школьников в творческую практическую деятельность по проектированию дизайна школы. </a:t>
            </a:r>
            <a:br>
              <a:rPr lang="ru-RU" sz="1300" dirty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</a:br>
            <a:r>
              <a:rPr lang="ru-RU" sz="1300" dirty="0">
                <a:solidFill>
                  <a:srgbClr val="221100"/>
                </a:solidFill>
                <a:latin typeface="Arial" pitchFamily="34" charset="0"/>
              </a:rPr>
              <a:t/>
            </a:r>
            <a:br>
              <a:rPr lang="ru-RU" sz="1300" dirty="0">
                <a:solidFill>
                  <a:srgbClr val="2211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  <a:t>Ожидаемые </a:t>
            </a:r>
            <a:r>
              <a:rPr lang="ru-RU" sz="1300" b="1" dirty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  <a:t>результаты:</a:t>
            </a:r>
            <a:r>
              <a:rPr lang="ru-RU" sz="1300" dirty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  <a:t>  Дизайн школьного здания позволит избежать унылого однообразия и шаблонности в формировании школьного пространства. </a:t>
            </a:r>
            <a:br>
              <a:rPr lang="ru-RU" sz="1300" dirty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</a:br>
            <a:r>
              <a:rPr lang="ru-RU" sz="1300" dirty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  <a:t>Учащиеся получат  практические  навыки по способам дизайнерского решения, расширят опыт исследовательской деятельности, познакомятся с основными правилами создания комфортной среды. У детей появится  гордость за внесенную частицу своего труда в общее дело по благоустройству родной школы. </a:t>
            </a:r>
            <a:br>
              <a:rPr lang="ru-RU" sz="1300" dirty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</a:br>
            <a:r>
              <a:rPr lang="ru-RU" sz="1300" dirty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  <a:t>Родители получат  уверенность в том, что их дети  обучаются в красивой, уютной, комфортной школе.</a:t>
            </a:r>
            <a:br>
              <a:rPr lang="ru-RU" sz="1300" dirty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</a:br>
            <a:r>
              <a:rPr lang="ru-RU" sz="1300" dirty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  <a:t>Педагоги будут иметь возможность работать в функциональном образовательном пространстве, сотрудничать с детьми и родителями по разработке и реализации дизайнерских проектов.</a:t>
            </a:r>
            <a:r>
              <a:rPr lang="ru-RU" sz="1400" dirty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  <a:t/>
            </a:r>
            <a:br>
              <a:rPr lang="ru-RU" sz="1400" dirty="0">
                <a:solidFill>
                  <a:srgbClr val="221100"/>
                </a:solidFill>
                <a:latin typeface="Cambria" pitchFamily="18" charset="0"/>
                <a:ea typeface="Times New Roman" pitchFamily="18" charset="0"/>
              </a:rPr>
            </a:br>
            <a:r>
              <a:rPr lang="ru-RU" sz="1400" dirty="0" smtClean="0">
                <a:solidFill>
                  <a:srgbClr val="221100"/>
                </a:solidFill>
                <a:latin typeface="Arial" pitchFamily="34" charset="0"/>
              </a:rPr>
              <a:t/>
            </a:r>
            <a:br>
              <a:rPr lang="ru-RU" sz="1400" dirty="0" smtClean="0">
                <a:solidFill>
                  <a:srgbClr val="221100"/>
                </a:solidFill>
                <a:latin typeface="Arial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211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714375" y="285751"/>
            <a:ext cx="7772400" cy="57148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Школа математического моделирования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557216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Проект предусматривает рассмотрение философских аспектов  математического   моделирования  как метода познания окружающего мира.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Предполагается </a:t>
            </a:r>
            <a:r>
              <a:rPr lang="ru-RU" sz="1600" b="1" dirty="0" smtClean="0"/>
              <a:t>на теоретическом уровне: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исследование общих вопросов  математического   моделирования; определение и обоснование понятия моделирование, вычислительный эксперимент, математическая модель и математическое моделирование;</a:t>
            </a:r>
            <a:br>
              <a:rPr lang="ru-RU" sz="1600" dirty="0" smtClean="0"/>
            </a:br>
            <a:r>
              <a:rPr lang="ru-RU" sz="1600" dirty="0" smtClean="0"/>
              <a:t>ознакомление с классификацией математических моделей. </a:t>
            </a:r>
            <a:br>
              <a:rPr lang="ru-RU" sz="1600" dirty="0" smtClean="0"/>
            </a:br>
            <a:r>
              <a:rPr lang="ru-RU" sz="1600" dirty="0" smtClean="0"/>
              <a:t>Предполагается </a:t>
            </a:r>
            <a:r>
              <a:rPr lang="ru-RU" sz="1600" b="1" dirty="0" smtClean="0"/>
              <a:t>на </a:t>
            </a:r>
            <a:r>
              <a:rPr lang="ru-RU" sz="1600" b="1" dirty="0" err="1" smtClean="0"/>
              <a:t>практикоориентированном</a:t>
            </a:r>
            <a:r>
              <a:rPr lang="ru-RU" sz="1600" b="1" dirty="0" smtClean="0"/>
              <a:t> уровне: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рассмотрение применение  математического   моделирования  в различных отраслях человеческого знания и деятельности: кибернетике, биологии, мысленной деятельности человека. </a:t>
            </a:r>
            <a:br>
              <a:rPr lang="ru-RU" sz="1600" dirty="0" smtClean="0"/>
            </a:br>
            <a:r>
              <a:rPr lang="ru-RU" sz="1600" dirty="0" smtClean="0"/>
              <a:t>Будут исследованы</a:t>
            </a:r>
            <a:br>
              <a:rPr lang="ru-RU" sz="1600" dirty="0" smtClean="0"/>
            </a:br>
            <a:r>
              <a:rPr lang="ru-RU" sz="1600" dirty="0" smtClean="0"/>
              <a:t>вопросы искусственного интеллекта, модели искусственного нейрона, </a:t>
            </a:r>
            <a:r>
              <a:rPr lang="ru-RU" sz="1600" dirty="0" err="1" smtClean="0"/>
              <a:t>нейросетевых</a:t>
            </a:r>
            <a:r>
              <a:rPr lang="ru-RU" sz="1600" dirty="0" smtClean="0"/>
              <a:t> технологий.  </a:t>
            </a:r>
            <a:br>
              <a:rPr lang="ru-RU" sz="1600" dirty="0" smtClean="0"/>
            </a:br>
            <a:r>
              <a:rPr lang="ru-RU" sz="1600" dirty="0" smtClean="0"/>
              <a:t>Будут рассмотрены вопросы  математического   моделирования  применительно к исследованиям экономических систем, в частности вопросы имитационного моделирования.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714375" y="285751"/>
            <a:ext cx="7772400" cy="57148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Цифровая школа (интерактивный портфель учителя)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97"/>
            <a:ext cx="7843838" cy="428629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663300"/>
                </a:solidFill>
              </a:rPr>
              <a:t/>
            </a:r>
            <a:br>
              <a:rPr lang="ru-RU" sz="2400" dirty="0" smtClean="0">
                <a:solidFill>
                  <a:srgbClr val="663300"/>
                </a:solidFill>
              </a:rPr>
            </a:br>
            <a:r>
              <a:rPr lang="ru-RU" sz="2400" dirty="0" smtClean="0">
                <a:solidFill>
                  <a:srgbClr val="663300"/>
                </a:solidFill>
              </a:rPr>
              <a:t/>
            </a:r>
            <a:br>
              <a:rPr lang="ru-RU" sz="2400" dirty="0" smtClean="0">
                <a:solidFill>
                  <a:srgbClr val="663300"/>
                </a:solidFill>
              </a:rPr>
            </a:br>
            <a:r>
              <a:rPr lang="ru-RU" sz="2000" b="1" dirty="0" smtClean="0">
                <a:solidFill>
                  <a:srgbClr val="663300"/>
                </a:solidFill>
              </a:rPr>
              <a:t>Разработка интерактивного портфеля учителя:</a:t>
            </a:r>
            <a:r>
              <a:rPr lang="ru-RU" sz="2000" dirty="0" smtClean="0">
                <a:solidFill>
                  <a:srgbClr val="663300"/>
                </a:solidFill>
              </a:rPr>
              <a:t/>
            </a:r>
            <a:br>
              <a:rPr lang="ru-RU" sz="2000" dirty="0" smtClean="0">
                <a:solidFill>
                  <a:srgbClr val="663300"/>
                </a:solidFill>
              </a:rPr>
            </a:br>
            <a:r>
              <a:rPr lang="ru-RU" sz="2400" dirty="0" smtClean="0">
                <a:solidFill>
                  <a:srgbClr val="663300"/>
                </a:solidFill>
              </a:rPr>
              <a:t/>
            </a:r>
            <a:br>
              <a:rPr lang="ru-RU" sz="2400" dirty="0" smtClean="0">
                <a:solidFill>
                  <a:srgbClr val="663300"/>
                </a:solidFill>
              </a:rPr>
            </a:b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8143932" cy="4714908"/>
          </a:xfrm>
        </p:spPr>
        <p:txBody>
          <a:bodyPr>
            <a:normAutofit/>
          </a:bodyPr>
          <a:lstStyle/>
          <a:p>
            <a:pPr algn="l">
              <a:buBlip>
                <a:blip r:embed="rId3"/>
              </a:buBlip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Создание общешкольного банка интерактивных образовательных программ, рабочих программ, календарно-тематических планов по всем предметным областям учебного плана.</a:t>
            </a:r>
          </a:p>
          <a:p>
            <a:pPr algn="l"/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buBlip>
                <a:blip r:embed="rId3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Создание компьютерных презентаций по всем предметам и темам учебного курса.</a:t>
            </a:r>
          </a:p>
          <a:p>
            <a:pPr algn="l"/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buBlip>
                <a:blip r:embed="rId3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Создание  интерактивного банка контрольно-измерительных  материалов для рубежного и итогового контроля по всем предметам и темам учебного курса.</a:t>
            </a:r>
          </a:p>
          <a:p>
            <a:pPr algn="l"/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buBlip>
                <a:blip r:embed="rId3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Создание интерактивного банка  индивидуальных программ и индивидуальных учебных планов.</a:t>
            </a:r>
          </a:p>
          <a:p>
            <a:pPr algn="l"/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buBlip>
                <a:blip r:embed="rId3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Создание интерактивного банка форм внеурочной работы для классного руководителя по вопросам воспитательной работы согласно Программы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формирования духовно-нравственных ценностей.</a:t>
            </a:r>
          </a:p>
          <a:p>
            <a:pPr algn="l"/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buBlip>
                <a:blip r:embed="rId3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Создание  интерактивного банка эффективных образовательных технологий.</a:t>
            </a:r>
          </a:p>
          <a:p>
            <a:pPr algn="l">
              <a:buBlip>
                <a:blip r:embed="rId3"/>
              </a:buBlip>
            </a:pP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F:\2 этаж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2500330" cy="188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F:\2 этаж\2.jpg"/>
          <p:cNvPicPr>
            <a:picLocks noChangeAspect="1" noChangeArrowheads="1"/>
          </p:cNvPicPr>
          <p:nvPr/>
        </p:nvPicPr>
        <p:blipFill>
          <a:blip r:embed="rId3" cstate="print"/>
          <a:srcRect b="9515"/>
          <a:stretch>
            <a:fillRect/>
          </a:stretch>
        </p:blipFill>
        <p:spPr bwMode="auto">
          <a:xfrm>
            <a:off x="5929322" y="1000108"/>
            <a:ext cx="304218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 descr="F:\2 этаж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28604"/>
            <a:ext cx="3048000" cy="229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F:\2 этаж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214554"/>
            <a:ext cx="2833686" cy="213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6" name="Picture 22" descr="F:\2 этаж\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9" y="4587889"/>
            <a:ext cx="3027363" cy="227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7" name="Picture 23" descr="F:\2 этаж\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429132"/>
            <a:ext cx="3027363" cy="227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8" name="Picture 24" descr="F:\2 этаж\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7" y="2286006"/>
            <a:ext cx="3027363" cy="227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5" name="Picture 21" descr="F:\2 этаж\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53368" y="3071810"/>
            <a:ext cx="390596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00298" y="142852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Оформление школьного технопарка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o #1\Мои документы\Мои рисунки\14_1a_2_version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285852" y="1071546"/>
            <a:ext cx="664373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642918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ФИРМЕННЫЕ  КЛАССЫ.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ОБОСНОВАНИЕ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472" y="2857496"/>
            <a:ext cx="8072437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ИННОВАЦИОННАЯ ПРОГРАММА</a:t>
            </a:r>
            <a:endParaRPr lang="ru-RU" sz="12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200" b="1" i="1" dirty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</a:rPr>
              <a:t>Миссия общеобразовательной школы в реализации </a:t>
            </a:r>
          </a:p>
          <a:p>
            <a:pPr algn="ctr" eaLnBrk="0" hangingPunct="0">
              <a:defRPr/>
            </a:pPr>
            <a:r>
              <a:rPr lang="ru-RU" sz="1200" b="1" i="1" dirty="0">
                <a:solidFill>
                  <a:schemeClr val="bg1"/>
                </a:solidFill>
                <a:latin typeface="Arial"/>
                <a:ea typeface="Times New Roman" pitchFamily="18" charset="0"/>
              </a:rPr>
              <a:t>«</a:t>
            </a:r>
            <a:r>
              <a:rPr lang="ru-RU" sz="1200" b="1" i="1" dirty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</a:rPr>
              <a:t>Схемы комплексного развития производительных сил, транспорта и энергетики Республики Саха (Якутия) </a:t>
            </a:r>
            <a:endParaRPr lang="ru-RU" sz="1200" b="1" i="1" dirty="0" smtClean="0">
              <a:solidFill>
                <a:schemeClr val="bg1"/>
              </a:solidFill>
              <a:latin typeface="Arial Narrow" pitchFamily="34" charset="0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2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</a:rPr>
              <a:t>до </a:t>
            </a:r>
            <a:r>
              <a:rPr lang="ru-RU" sz="1200" b="1" i="1" dirty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</a:rPr>
              <a:t>2020 года</a:t>
            </a:r>
            <a:r>
              <a:rPr lang="ru-RU" sz="1200" b="1" i="1" dirty="0">
                <a:solidFill>
                  <a:schemeClr val="bg1"/>
                </a:solidFill>
                <a:latin typeface="Arial"/>
                <a:ea typeface="Times New Roman" pitchFamily="18" charset="0"/>
              </a:rPr>
              <a:t>»</a:t>
            </a:r>
            <a:endParaRPr lang="ru-RU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3"/>
          <p:cNvGrpSpPr>
            <a:grpSpLocks/>
          </p:cNvGrpSpPr>
          <p:nvPr/>
        </p:nvGrpSpPr>
        <p:grpSpPr bwMode="auto">
          <a:xfrm>
            <a:off x="476251" y="214290"/>
            <a:ext cx="8382000" cy="6335856"/>
            <a:chOff x="357166" y="2143109"/>
            <a:chExt cx="6286544" cy="642942"/>
          </a:xfrm>
          <a:solidFill>
            <a:srgbClr val="FEE8FB"/>
          </a:solidFill>
        </p:grpSpPr>
        <p:sp>
          <p:nvSpPr>
            <p:cNvPr id="12" name="Рамка 11"/>
            <p:cNvSpPr/>
            <p:nvPr/>
          </p:nvSpPr>
          <p:spPr>
            <a:xfrm>
              <a:off x="357166" y="2143109"/>
              <a:ext cx="6286544" cy="642942"/>
            </a:xfrm>
            <a:prstGeom prst="frame">
              <a:avLst>
                <a:gd name="adj1" fmla="val 725"/>
              </a:avLst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428582" y="2149412"/>
              <a:ext cx="6143711" cy="388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sx="4000" sy="4000" algn="ctr" rotWithShape="0">
                <a:srgbClr val="993366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ru-RU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ea typeface="Times New Roman" pitchFamily="18" charset="0"/>
                  <a:cs typeface="Arial" pitchFamily="34" charset="0"/>
                </a:rPr>
                <a:t>ТЕОРЕТИЧЕСКИЕ  ОСНОВАНИЯ. </a:t>
              </a:r>
            </a:p>
            <a:p>
              <a:pPr algn="ctr" eaLnBrk="0" hangingPunct="0">
                <a:defRPr/>
              </a:pPr>
              <a:r>
                <a:rPr lang="ru-RU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ea typeface="Times New Roman" pitchFamily="18" charset="0"/>
                  <a:cs typeface="Arial" pitchFamily="34" charset="0"/>
                </a:rPr>
                <a:t>КЛЮЧЕВЫЕ  ПОНЯТИЯ. </a:t>
              </a:r>
            </a:p>
            <a:p>
              <a:pPr marL="266700" indent="-266700" algn="just">
                <a:defRPr/>
              </a:pPr>
              <a:r>
                <a:rPr lang="ru-RU" sz="1200" b="1" dirty="0">
                  <a:solidFill>
                    <a:srgbClr val="DA0000"/>
                  </a:solidFill>
                  <a:latin typeface="Arial Narrow" pitchFamily="34" charset="0"/>
                </a:rPr>
                <a:t>Фирменное образование (для школы) </a:t>
              </a:r>
              <a:r>
                <a:rPr lang="ru-RU" sz="1200" dirty="0">
                  <a:solidFill>
                    <a:srgbClr val="002060"/>
                  </a:solidFill>
                  <a:latin typeface="Arial Narrow" pitchFamily="34" charset="0"/>
                </a:rPr>
                <a:t>– относительно заявленной темы исследования – </a:t>
              </a:r>
              <a:r>
                <a:rPr lang="ru-RU" sz="1200" dirty="0">
                  <a:solidFill>
                    <a:srgbClr val="DA0000"/>
                  </a:solidFill>
                  <a:latin typeface="Arial Narrow" pitchFamily="34" charset="0"/>
                </a:rPr>
                <a:t>образование, призванное сформировать осознанный профессиональный выбор по приоритетным отраслям развития РС(Я), вооружить школьников знаниями и выработать те способности, которые необходимы для успешного продолжения образования в </a:t>
              </a:r>
              <a:r>
                <a:rPr lang="ru-RU" sz="1200" dirty="0" err="1">
                  <a:solidFill>
                    <a:srgbClr val="DA0000"/>
                  </a:solidFill>
                  <a:latin typeface="Arial Narrow" pitchFamily="34" charset="0"/>
                </a:rPr>
                <a:t>послешкольный</a:t>
              </a:r>
              <a:r>
                <a:rPr lang="ru-RU" sz="1200" dirty="0">
                  <a:solidFill>
                    <a:srgbClr val="DA0000"/>
                  </a:solidFill>
                  <a:latin typeface="Arial Narrow" pitchFamily="34" charset="0"/>
                </a:rPr>
                <a:t> период и достижения наивысшего для себя карьерного роста</a:t>
              </a:r>
              <a:r>
                <a:rPr lang="ru-RU" sz="1200" dirty="0">
                  <a:solidFill>
                    <a:srgbClr val="002060"/>
                  </a:solidFill>
                  <a:latin typeface="Arial Narrow" pitchFamily="34" charset="0"/>
                </a:rPr>
                <a:t>.</a:t>
              </a:r>
            </a:p>
            <a:p>
              <a:pPr marL="266700" indent="-266700" algn="just">
                <a:defRPr/>
              </a:pPr>
              <a:r>
                <a:rPr lang="ru-RU" sz="1200" b="1" dirty="0">
                  <a:solidFill>
                    <a:srgbClr val="DA0000"/>
                  </a:solidFill>
                  <a:latin typeface="Arial Narrow" pitchFamily="34" charset="0"/>
                </a:rPr>
                <a:t>Фирменное образование (для сферы бизнеса) </a:t>
              </a:r>
              <a:r>
                <a:rPr lang="ru-RU" sz="1200" dirty="0">
                  <a:solidFill>
                    <a:srgbClr val="002060"/>
                  </a:solidFill>
                  <a:latin typeface="Arial Narrow" pitchFamily="34" charset="0"/>
                </a:rPr>
                <a:t>– </a:t>
              </a:r>
              <a:r>
                <a:rPr lang="ru-RU" sz="1200" dirty="0">
                  <a:solidFill>
                    <a:srgbClr val="DA0000"/>
                  </a:solidFill>
                  <a:latin typeface="Arial Narrow" pitchFamily="34" charset="0"/>
                </a:rPr>
                <a:t>формирование на ранней ступени образования молодежи кадрового потенциала, обладающего высокой мотивацией на получение специальности по профилю фирмы, необходимыми знаниями о развитии рынка производительного труда, готового и способного к достижению наивысшего карьерного роста в области избранной профессии.</a:t>
              </a:r>
            </a:p>
            <a:p>
              <a:pPr marL="266700" indent="-266700" algn="just"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Arial Narrow" pitchFamily="34" charset="0"/>
                </a:rPr>
                <a:t>Образовательный процесс </a:t>
              </a:r>
              <a:r>
                <a:rPr lang="ru-RU" sz="1200" dirty="0">
                  <a:solidFill>
                    <a:srgbClr val="002060"/>
                  </a:solidFill>
                  <a:latin typeface="Arial Narrow" pitchFamily="34" charset="0"/>
                </a:rPr>
                <a:t>в системе фирменного образования направлен на целевую индивидуализированную подготовку будущих специалистов из наиболее способной части молодежи, организован по индивидуальным учебным планам с изучением отдельных дисциплин на профильном уровне, с широким применением имитационных, деловых ситуативных игр, проблемного обучения, учитывающим фирменные традиции.</a:t>
              </a:r>
            </a:p>
            <a:p>
              <a:pPr marL="266700" indent="-266700" algn="just">
                <a:defRPr/>
              </a:pPr>
              <a:r>
                <a:rPr lang="ru-RU" sz="1200" b="1" dirty="0">
                  <a:solidFill>
                    <a:srgbClr val="DA0000"/>
                  </a:solidFill>
                  <a:latin typeface="Arial Narrow" pitchFamily="34" charset="0"/>
                </a:rPr>
                <a:t>Фирменный класс </a:t>
              </a:r>
              <a:r>
                <a:rPr lang="ru-RU" sz="1200" dirty="0">
                  <a:solidFill>
                    <a:srgbClr val="DA0000"/>
                  </a:solidFill>
                  <a:latin typeface="Arial Narrow" pitchFamily="34" charset="0"/>
                </a:rPr>
                <a:t>– одновозрастная организованная группа учеников школы, осваивающая программу обучения по  профилю фирмы, осуществляющей над ней кураторство в сфере </a:t>
              </a:r>
              <a:r>
                <a:rPr lang="ru-RU" sz="1200" dirty="0" err="1">
                  <a:solidFill>
                    <a:srgbClr val="DA0000"/>
                  </a:solidFill>
                  <a:latin typeface="Arial Narrow" pitchFamily="34" charset="0"/>
                </a:rPr>
                <a:t>профориентационной</a:t>
              </a:r>
              <a:r>
                <a:rPr lang="ru-RU" sz="1200" dirty="0">
                  <a:solidFill>
                    <a:srgbClr val="DA0000"/>
                  </a:solidFill>
                  <a:latin typeface="Arial Narrow" pitchFamily="34" charset="0"/>
                </a:rPr>
                <a:t> деятельности, содержания профильной подготовки, поступления в профильный вуз и получения профессионального образования.</a:t>
              </a:r>
            </a:p>
            <a:p>
              <a:pPr marL="266700" indent="-266700" algn="just">
                <a:defRPr/>
              </a:pPr>
              <a:endParaRPr lang="ru-RU" sz="1050" dirty="0">
                <a:solidFill>
                  <a:srgbClr val="002060"/>
                </a:solidFill>
                <a:latin typeface="Arial Narrow" pitchFamily="34" charset="0"/>
              </a:endParaRPr>
            </a:p>
            <a:p>
              <a:pPr marL="266700" indent="-266700" algn="ctr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6700" indent="-266700" algn="just">
                <a:defRPr/>
              </a:pPr>
              <a:endParaRPr lang="ru-RU" sz="1050" dirty="0">
                <a:solidFill>
                  <a:srgbClr val="002060"/>
                </a:solidFill>
                <a:latin typeface="Arial Narrow" pitchFamily="34" charset="0"/>
              </a:endParaRPr>
            </a:p>
            <a:p>
              <a:pPr marL="266700" indent="-266700">
                <a:defRPr/>
              </a:pPr>
              <a:endParaRPr lang="ru-RU" dirty="0">
                <a:solidFill>
                  <a:srgbClr val="000066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4" name="Загнутый угол 13"/>
          <p:cNvSpPr/>
          <p:nvPr/>
        </p:nvSpPr>
        <p:spPr>
          <a:xfrm>
            <a:off x="1905000" y="3357563"/>
            <a:ext cx="6762750" cy="3125787"/>
          </a:xfrm>
          <a:prstGeom prst="foldedCorner">
            <a:avLst/>
          </a:prstGeom>
          <a:gradFill flip="none" rotWithShape="1">
            <a:gsLst>
              <a:gs pos="0">
                <a:schemeClr val="bg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b="1" dirty="0">
              <a:solidFill>
                <a:schemeClr val="tx1"/>
              </a:solidFill>
              <a:latin typeface="Monotype Corsiva" pitchFamily="66" charset="0"/>
              <a:cs typeface="Tahoma" pitchFamily="34" charset="0"/>
            </a:endParaRPr>
          </a:p>
          <a:p>
            <a:pPr>
              <a:defRPr/>
            </a:pPr>
            <a:endParaRPr lang="ru-RU" sz="1100" b="1" dirty="0">
              <a:solidFill>
                <a:schemeClr val="tx1"/>
              </a:solidFill>
              <a:latin typeface="Monotype Corsiva" pitchFamily="66" charset="0"/>
              <a:cs typeface="Tahoma" pitchFamily="34" charset="0"/>
            </a:endParaRPr>
          </a:p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Bookman Old Style" pitchFamily="18" charset="0"/>
                <a:cs typeface="Tahoma" pitchFamily="34" charset="0"/>
              </a:rPr>
              <a:t>Фрагмент  Соглашения между  школой и Фирмой-партнером (на примере Министерства транспорта, связи и информатизации Республики Саха (Якутия):</a:t>
            </a:r>
          </a:p>
          <a:p>
            <a:pPr>
              <a:defRPr/>
            </a:pPr>
            <a:endParaRPr lang="ru-RU" sz="1100" dirty="0">
              <a:solidFill>
                <a:schemeClr val="tx1"/>
              </a:solidFill>
              <a:latin typeface="Monotype Corsiva" pitchFamily="66" charset="0"/>
              <a:cs typeface="Tahoma" pitchFamily="34" charset="0"/>
            </a:endParaRP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«</a:t>
            </a:r>
            <a:r>
              <a:rPr lang="ru-RU" sz="1250" dirty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Социальный партнер школы» принимает на себя обязанности:</a:t>
            </a:r>
          </a:p>
          <a:p>
            <a:pPr marL="266700" indent="-266700">
              <a:buFontTx/>
              <a:buAutoNum type="arabicPeriod"/>
              <a:defRPr/>
            </a:pPr>
            <a:r>
              <a:rPr lang="ru-RU" sz="1250" dirty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Содействовать «Школе» в открытии профильного Фирменного класса под наименованием  «Транспортный класс» в части:</a:t>
            </a:r>
          </a:p>
          <a:p>
            <a:pPr marL="266700" indent="-88900">
              <a:buFont typeface="Arial" pitchFamily="34" charset="0"/>
              <a:buChar char="•"/>
              <a:defRPr/>
            </a:pPr>
            <a:r>
              <a:rPr lang="ru-RU" sz="1250" dirty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согласования содержания профильной компоненты образования;</a:t>
            </a:r>
          </a:p>
          <a:p>
            <a:pPr marL="266700" indent="-88900">
              <a:buFont typeface="Arial" pitchFamily="34" charset="0"/>
              <a:buChar char="•"/>
              <a:defRPr/>
            </a:pPr>
            <a:r>
              <a:rPr lang="ru-RU" sz="1250" dirty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Обеспечения предметов профильной компоненты преподавателями-специалистами  министерства транспорта, связи и информатизации либо подведомственных предприятий, отраслевых учебных заведений;</a:t>
            </a:r>
          </a:p>
          <a:p>
            <a:pPr marL="266700" indent="-88900">
              <a:buFont typeface="Arial" pitchFamily="34" charset="0"/>
              <a:buChar char="•"/>
              <a:defRPr/>
            </a:pPr>
            <a:r>
              <a:rPr lang="ru-RU" sz="1250" dirty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обеспечения практики обучающихся, начиная с 9 класса в профильных предприятиях министерства;</a:t>
            </a:r>
          </a:p>
          <a:p>
            <a:pPr marL="266700" indent="-88900">
              <a:buFont typeface="Arial" pitchFamily="34" charset="0"/>
              <a:buChar char="•"/>
              <a:defRPr/>
            </a:pPr>
            <a:r>
              <a:rPr lang="ru-RU" sz="1250" dirty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проведения системной  </a:t>
            </a:r>
            <a:r>
              <a:rPr lang="ru-RU" sz="1250" dirty="0" err="1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профориентационной</a:t>
            </a:r>
            <a:r>
              <a:rPr lang="ru-RU" sz="1250" dirty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 работы с обучающимися и родителями обучающихся.</a:t>
            </a:r>
          </a:p>
          <a:p>
            <a:pPr marL="266700" indent="-266700">
              <a:buFontTx/>
              <a:buAutoNum type="arabicPeriod" startAt="2"/>
              <a:defRPr/>
            </a:pPr>
            <a:r>
              <a:rPr lang="ru-RU" sz="1250" dirty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Рекомендовать наиболее мотивированным и хорошо успевающим учащимся класса поступление в ПУЗ по профилю министерства, содействовать поступлению и курировать обучение.</a:t>
            </a:r>
          </a:p>
          <a:p>
            <a:pPr marL="266700" indent="-266700">
              <a:buFontTx/>
              <a:buAutoNum type="arabicPeriod" startAt="2"/>
              <a:defRPr/>
            </a:pPr>
            <a:r>
              <a:rPr lang="ru-RU" sz="1250" dirty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Содействовать выпускникам ПУЗ, рекомендованных к обучению и патронируемых Фирмой-партнером, в трудоустройстве по полученному профилю .</a:t>
            </a:r>
            <a:r>
              <a:rPr lang="ru-RU" sz="1200" dirty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 </a:t>
            </a:r>
            <a:endParaRPr lang="ru-RU" sz="12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33"/>
          <p:cNvGrpSpPr>
            <a:grpSpLocks/>
          </p:cNvGrpSpPr>
          <p:nvPr/>
        </p:nvGrpSpPr>
        <p:grpSpPr bwMode="auto">
          <a:xfrm>
            <a:off x="476251" y="285727"/>
            <a:ext cx="8382000" cy="6822686"/>
            <a:chOff x="357166" y="2143109"/>
            <a:chExt cx="6286544" cy="717293"/>
          </a:xfrm>
          <a:solidFill>
            <a:srgbClr val="FEE8FB"/>
          </a:solidFill>
        </p:grpSpPr>
        <p:sp>
          <p:nvSpPr>
            <p:cNvPr id="10" name="Рамка 9"/>
            <p:cNvSpPr/>
            <p:nvPr/>
          </p:nvSpPr>
          <p:spPr>
            <a:xfrm>
              <a:off x="357166" y="2143109"/>
              <a:ext cx="6286544" cy="642942"/>
            </a:xfrm>
            <a:prstGeom prst="frame">
              <a:avLst>
                <a:gd name="adj1" fmla="val 725"/>
              </a:avLst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428582" y="2173151"/>
              <a:ext cx="6143711" cy="687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sx="4000" sy="4000" algn="ctr" rotWithShape="0">
                <a:srgbClr val="993366"/>
              </a:outerShdw>
            </a:effectLst>
          </p:spPr>
          <p:txBody>
            <a:bodyPr anchor="ctr">
              <a:spAutoFit/>
            </a:bodyPr>
            <a:lstStyle/>
            <a:p>
              <a:pPr marL="266700" indent="-266700" algn="ctr">
                <a:defRPr/>
              </a:pPr>
              <a:r>
                <a:rPr lang="ru-RU" sz="1200" b="1" dirty="0">
                  <a:solidFill>
                    <a:srgbClr val="800000"/>
                  </a:solidFill>
                  <a:latin typeface="Bookman Old Style" pitchFamily="18" charset="0"/>
                  <a:ea typeface="Times New Roman" pitchFamily="18" charset="0"/>
                  <a:cs typeface="Arial" pitchFamily="34" charset="0"/>
                </a:rPr>
                <a:t>АНАЛИЗ СОСТОЯНИЯ И ПРОГНОЗ ТЕНДЕНЦИЙ ИЗМЕНЕНИЯ СОЦИАЛЬНОГО ЗАКАЗА ШКОЛЕ</a:t>
              </a:r>
            </a:p>
            <a:p>
              <a:pPr marL="266700" indent="-266700" algn="ctr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6700" indent="-266700" algn="just">
                <a:defRPr/>
              </a:pPr>
              <a:endParaRPr lang="ru-RU" sz="1050" dirty="0">
                <a:latin typeface="Arial Narrow" pitchFamily="34" charset="0"/>
              </a:endParaRPr>
            </a:p>
            <a:p>
              <a:pPr marL="266700" indent="-266700">
                <a:defRPr/>
              </a:pPr>
              <a:endParaRPr lang="ru-RU" dirty="0">
                <a:solidFill>
                  <a:srgbClr val="000066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5" name="Группа 35"/>
          <p:cNvGrpSpPr>
            <a:grpSpLocks/>
          </p:cNvGrpSpPr>
          <p:nvPr/>
        </p:nvGrpSpPr>
        <p:grpSpPr bwMode="auto">
          <a:xfrm>
            <a:off x="476250" y="1000125"/>
            <a:ext cx="8377238" cy="5286375"/>
            <a:chOff x="999990" y="2255383"/>
            <a:chExt cx="9308841" cy="6017099"/>
          </a:xfrm>
        </p:grpSpPr>
        <p:pic>
          <p:nvPicPr>
            <p:cNvPr id="16" name="Picture 1" descr="C:\Documents and Settings\No #1\Мои документы\Мои рисунки\фон учеба.jpg"/>
            <p:cNvPicPr>
              <a:picLocks noChangeAspect="1" noChangeArrowheads="1"/>
            </p:cNvPicPr>
            <p:nvPr/>
          </p:nvPicPr>
          <p:blipFill>
            <a:blip r:embed="rId3">
              <a:lum bright="10000" contrast="20000"/>
            </a:blip>
            <a:srcRect t="38995" b="105"/>
            <a:stretch>
              <a:fillRect/>
            </a:stretch>
          </p:blipFill>
          <p:spPr bwMode="auto">
            <a:xfrm>
              <a:off x="1105794" y="2255383"/>
              <a:ext cx="9203037" cy="60170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999990" y="4214102"/>
              <a:ext cx="4859931" cy="5764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714375" y="1109663"/>
            <a:ext cx="8001000" cy="5102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1938" indent="-261938">
              <a:defRPr/>
            </a:pPr>
            <a:r>
              <a:rPr lang="ru-RU" sz="1050" dirty="0">
                <a:solidFill>
                  <a:srgbClr val="DA0000"/>
                </a:solidFill>
                <a:latin typeface="Arial" pitchFamily="34" charset="0"/>
              </a:rPr>
              <a:t>Изучение </a:t>
            </a:r>
            <a:r>
              <a:rPr lang="ru-RU" sz="1050" b="1" u="sng" dirty="0">
                <a:solidFill>
                  <a:srgbClr val="DA0000"/>
                </a:solidFill>
                <a:latin typeface="Arial" pitchFamily="34" charset="0"/>
              </a:rPr>
              <a:t>родительского заказа</a:t>
            </a:r>
            <a:r>
              <a:rPr lang="ru-RU" sz="1050" u="sng" dirty="0">
                <a:solidFill>
                  <a:srgbClr val="DA0000"/>
                </a:solidFill>
                <a:latin typeface="Arial" pitchFamily="34" charset="0"/>
              </a:rPr>
              <a:t> </a:t>
            </a: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показало, что родители хотят видеть в детях следующие качества личности: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всестороннее развитие;                    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крепкое здоровье;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честность;  ответственность;                                                     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целеустремленность, стремление к успеху; 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трудолюбие, навыки самостоятельной работы;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коммуникабельность;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развитая речь и мышление;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духовное богатство и нравственная целостность;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предприимчивость, активность, </a:t>
            </a: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доброжелательность, справедливость к ближнему;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личностная и профессиональная мобильность;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национальное самосознание, уважение к национальным традициям и нравам народов окружающего социума;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владение прочными знаниями основ наук; 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владение новыми технологиями, умение работать с разными источниками информации.</a:t>
            </a:r>
          </a:p>
          <a:p>
            <a:pPr marL="261938" indent="-261938"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В отношении подготовки школьников к </a:t>
            </a:r>
            <a:r>
              <a:rPr lang="ru-RU" sz="105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дальнейшему продолжению образования</a:t>
            </a: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ru-RU" sz="105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родители считают важным</a:t>
            </a: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: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сформированное профессиональное самоопределение детей;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проведение школой системной работы по ознакомлению детей и родителей с основными направлениями развития производственной инфраструктуры, изменениями на рынке труда;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сближение школьного профильного обучения и реального производства.</a:t>
            </a:r>
          </a:p>
          <a:p>
            <a:pPr marL="261938" indent="-261938">
              <a:defRPr/>
            </a:pPr>
            <a:r>
              <a:rPr lang="ru-RU" sz="1050" dirty="0">
                <a:solidFill>
                  <a:srgbClr val="DA0000"/>
                </a:solidFill>
                <a:latin typeface="Arial" pitchFamily="34" charset="0"/>
              </a:rPr>
              <a:t>Изучение </a:t>
            </a:r>
            <a:r>
              <a:rPr lang="ru-RU" sz="1050" b="1" u="sng" dirty="0">
                <a:solidFill>
                  <a:srgbClr val="DA0000"/>
                </a:solidFill>
                <a:latin typeface="Arial" pitchFamily="34" charset="0"/>
              </a:rPr>
              <a:t>государственного  заказа</a:t>
            </a:r>
            <a:r>
              <a:rPr lang="ru-RU" sz="1050" u="sng" dirty="0">
                <a:solidFill>
                  <a:srgbClr val="DA0000"/>
                </a:solidFill>
                <a:latin typeface="Arial" pitchFamily="34" charset="0"/>
              </a:rPr>
              <a:t> </a:t>
            </a: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показало, что государство ожидает от школы подготовки выпускника: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гражданина;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патриота;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носителя духовности;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хорошего семьянина;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ощущающего личную ответственность за благополучие своей семьи, рода, свой малой и большой родины;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способного к сохранению и  приумножению региональных и российских традиций;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высокообразованного;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профессионально ориентированного;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способного к самореализации в профессиональной деятельности;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мобильного;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готового к непрерывному самообразованию и саморазвитию.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6837238" cy="5000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0066"/>
                </a:solidFill>
              </a:rPr>
              <a:t>ОБРАЗОВАТЕЛЬНЫЙ  КЛАСТЕР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51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0066"/>
                </a:solidFill>
                <a:latin typeface="Arial Narrow" pitchFamily="34" charset="0"/>
              </a:rPr>
              <a:t>В </a:t>
            </a:r>
            <a:r>
              <a:rPr lang="ru-RU" sz="1200" b="1" i="1" dirty="0" smtClean="0">
                <a:solidFill>
                  <a:srgbClr val="000066"/>
                </a:solidFill>
                <a:latin typeface="Arial Narrow" pitchFamily="34" charset="0"/>
              </a:rPr>
              <a:t>структуре технологической вертикали</a:t>
            </a:r>
            <a:r>
              <a:rPr lang="ru-RU" sz="1200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Arial Narrow" pitchFamily="34" charset="0"/>
              </a:rPr>
              <a:t>сетевая образовательная технология </a:t>
            </a:r>
            <a:r>
              <a:rPr lang="ru-RU" sz="1200" dirty="0" smtClean="0">
                <a:solidFill>
                  <a:srgbClr val="000066"/>
                </a:solidFill>
                <a:latin typeface="Arial Narrow" pitchFamily="34" charset="0"/>
              </a:rPr>
              <a:t>отнесена нами к </a:t>
            </a:r>
            <a:r>
              <a:rPr lang="ru-RU" sz="1200" b="1" dirty="0" err="1" smtClean="0">
                <a:solidFill>
                  <a:srgbClr val="000066"/>
                </a:solidFill>
                <a:latin typeface="Arial Narrow" pitchFamily="34" charset="0"/>
              </a:rPr>
              <a:t>мезотехнологии</a:t>
            </a:r>
            <a:r>
              <a:rPr lang="ru-RU" sz="1200" dirty="0" smtClean="0">
                <a:solidFill>
                  <a:srgbClr val="000066"/>
                </a:solidFill>
                <a:latin typeface="Arial Narrow" pitchFamily="34" charset="0"/>
              </a:rPr>
              <a:t> (или модульно-локальной) – технологии осуществления модулей учебно-воспитательного процесса, или  направленных на решение локальных дидактических, методических, воспитательных задач и социализацию детей.</a:t>
            </a:r>
          </a:p>
          <a:p>
            <a:pPr algn="just"/>
            <a:endParaRPr lang="ru-RU" sz="1200" dirty="0" smtClean="0">
              <a:latin typeface="Arial Narrow" pitchFamily="34" charset="0"/>
            </a:endParaRPr>
          </a:p>
          <a:p>
            <a:pPr algn="just"/>
            <a:r>
              <a:rPr lang="ru-RU" sz="1200" b="1" i="1" dirty="0" smtClean="0">
                <a:solidFill>
                  <a:srgbClr val="C00000"/>
                </a:solidFill>
                <a:latin typeface="Arial Narrow" pitchFamily="34" charset="0"/>
              </a:rPr>
              <a:t>По философской основе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сетевой технологии может быть присвоен </a:t>
            </a:r>
            <a:r>
              <a:rPr lang="ru-RU" sz="1200" b="1" dirty="0" smtClean="0">
                <a:latin typeface="Arial Narrow" pitchFamily="34" charset="0"/>
              </a:rPr>
              <a:t>тип гуманистической 	и  </a:t>
            </a:r>
            <a:r>
              <a:rPr lang="ru-RU" sz="1200" b="1" dirty="0" err="1" smtClean="0">
                <a:latin typeface="Arial Narrow" pitchFamily="34" charset="0"/>
              </a:rPr>
              <a:t>природосообразной</a:t>
            </a:r>
            <a:r>
              <a:rPr lang="ru-RU" sz="1200" b="1" dirty="0" smtClean="0">
                <a:latin typeface="Arial Narrow" pitchFamily="34" charset="0"/>
              </a:rPr>
              <a:t> технологии.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b="1" dirty="0" smtClean="0">
                <a:latin typeface="Arial Narrow" pitchFamily="34" charset="0"/>
              </a:rPr>
              <a:t> </a:t>
            </a:r>
            <a:endParaRPr lang="ru-RU" sz="1200" dirty="0" smtClean="0">
              <a:latin typeface="Arial Narrow" pitchFamily="34" charset="0"/>
            </a:endParaRPr>
          </a:p>
          <a:p>
            <a:pPr algn="just"/>
            <a:r>
              <a:rPr lang="ru-RU" sz="1200" b="1" i="1" dirty="0" smtClean="0">
                <a:solidFill>
                  <a:srgbClr val="C00000"/>
                </a:solidFill>
                <a:latin typeface="Arial Narrow" pitchFamily="34" charset="0"/>
              </a:rPr>
              <a:t>По методологическому подходу</a:t>
            </a:r>
            <a:r>
              <a:rPr lang="ru-RU" sz="1200" b="1" dirty="0" smtClean="0">
                <a:solidFill>
                  <a:srgbClr val="92D05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(ведущим принципам организации педагогического 	процесса и деятельности его участников) сетевой технологии характерны </a:t>
            </a:r>
            <a:r>
              <a:rPr lang="ru-RU" sz="1200" b="1" i="1" dirty="0" smtClean="0">
                <a:latin typeface="Arial Narrow" pitchFamily="34" charset="0"/>
              </a:rPr>
              <a:t>принципы:</a:t>
            </a:r>
            <a:r>
              <a:rPr lang="ru-RU" sz="1200" dirty="0" smtClean="0">
                <a:latin typeface="Arial Narrow" pitchFamily="34" charset="0"/>
              </a:rPr>
              <a:t>  </a:t>
            </a:r>
            <a:r>
              <a:rPr lang="ru-RU" sz="1200" b="1" dirty="0" smtClean="0">
                <a:latin typeface="Arial Narrow" pitchFamily="34" charset="0"/>
              </a:rPr>
              <a:t>личностно-ориентированный, дифференцированный, коммуникативный, интегральный, диагностический, синергетический.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 Narrow" pitchFamily="34" charset="0"/>
              </a:rPr>
              <a:t>По научной концепции освоения опыта</a:t>
            </a:r>
            <a:r>
              <a:rPr lang="ru-RU" sz="12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– </a:t>
            </a:r>
            <a:r>
              <a:rPr lang="ru-RU" sz="1200" b="1" dirty="0" err="1" smtClean="0">
                <a:latin typeface="Arial Narrow" pitchFamily="34" charset="0"/>
              </a:rPr>
              <a:t>деятельностная</a:t>
            </a:r>
            <a:r>
              <a:rPr lang="ru-RU" sz="1200" b="1" dirty="0" smtClean="0">
                <a:latin typeface="Arial Narrow" pitchFamily="34" charset="0"/>
              </a:rPr>
              <a:t>, развивающая</a:t>
            </a:r>
            <a:r>
              <a:rPr lang="ru-RU" sz="12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ru-RU" sz="1200" b="1" i="1" dirty="0" smtClean="0">
                <a:solidFill>
                  <a:srgbClr val="C00000"/>
                </a:solidFill>
                <a:latin typeface="Arial Narrow" pitchFamily="34" charset="0"/>
              </a:rPr>
              <a:t>По характеру содержания</a:t>
            </a:r>
            <a:r>
              <a:rPr lang="ru-RU" sz="12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– </a:t>
            </a:r>
            <a:r>
              <a:rPr lang="ru-RU" sz="1200" b="1" dirty="0" smtClean="0">
                <a:latin typeface="Arial Narrow" pitchFamily="34" charset="0"/>
              </a:rPr>
              <a:t>общеобразовательная и профессионально-	ориентированная, гуманитарная и технократическая, адаптировано-вариативная</a:t>
            </a:r>
            <a:r>
              <a:rPr lang="ru-RU" sz="12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ru-RU" sz="1200" b="1" i="1" dirty="0" smtClean="0">
                <a:solidFill>
                  <a:srgbClr val="C00000"/>
                </a:solidFill>
                <a:latin typeface="Arial Narrow" pitchFamily="34" charset="0"/>
              </a:rPr>
              <a:t>По основному виду педагогической деятельности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сетевая технология вбирает характеристики </a:t>
            </a:r>
            <a:r>
              <a:rPr lang="ru-RU" sz="1200" b="1" dirty="0" smtClean="0">
                <a:latin typeface="Arial Narrow" pitchFamily="34" charset="0"/>
              </a:rPr>
              <a:t>обучающей технологии, технологии педагогической поддержки (сопровождения) и технологии, направленной на создание 	условий эффективной социализации</a:t>
            </a:r>
            <a:r>
              <a:rPr lang="ru-RU" sz="12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ru-RU" sz="1200" b="1" i="1" dirty="0" smtClean="0">
                <a:solidFill>
                  <a:srgbClr val="C00000"/>
                </a:solidFill>
                <a:latin typeface="Arial Narrow" pitchFamily="34" charset="0"/>
              </a:rPr>
              <a:t>По типу управления</a:t>
            </a:r>
            <a:r>
              <a:rPr lang="ru-RU" sz="12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образовательным процессом – </a:t>
            </a:r>
            <a:r>
              <a:rPr lang="ru-RU" sz="1200" b="1" dirty="0" smtClean="0">
                <a:latin typeface="Arial Narrow" pitchFamily="34" charset="0"/>
              </a:rPr>
              <a:t>цикличной</a:t>
            </a:r>
            <a:r>
              <a:rPr lang="ru-RU" sz="1200" dirty="0" smtClean="0">
                <a:latin typeface="Arial Narrow" pitchFamily="34" charset="0"/>
              </a:rPr>
              <a:t> (с контролем, самоконтролем и взаимоконтролем), </a:t>
            </a:r>
            <a:r>
              <a:rPr lang="ru-RU" sz="1200" b="1" dirty="0" smtClean="0">
                <a:latin typeface="Arial Narrow" pitchFamily="34" charset="0"/>
              </a:rPr>
              <a:t>направленной</a:t>
            </a:r>
            <a:r>
              <a:rPr lang="ru-RU" sz="1200" dirty="0" smtClean="0">
                <a:latin typeface="Arial Narrow" pitchFamily="34" charset="0"/>
              </a:rPr>
              <a:t> (индивидуальной), </a:t>
            </a:r>
            <a:r>
              <a:rPr lang="ru-RU" sz="1200" b="1" dirty="0" smtClean="0">
                <a:latin typeface="Arial Narrow" pitchFamily="34" charset="0"/>
              </a:rPr>
              <a:t>автоматизированной</a:t>
            </a:r>
            <a:r>
              <a:rPr lang="ru-RU" sz="1200" dirty="0" smtClean="0">
                <a:latin typeface="Arial Narrow" pitchFamily="34" charset="0"/>
              </a:rPr>
              <a:t> (с помощью учебных средств).</a:t>
            </a:r>
          </a:p>
          <a:p>
            <a:r>
              <a:rPr lang="ru-RU" sz="1200" b="1" i="1" dirty="0" smtClean="0">
                <a:solidFill>
                  <a:srgbClr val="C00000"/>
                </a:solidFill>
                <a:latin typeface="Arial Narrow" pitchFamily="34" charset="0"/>
              </a:rPr>
              <a:t>По методам и способам</a:t>
            </a:r>
            <a:r>
              <a:rPr lang="ru-RU" sz="12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обучения и воспитания – технологией </a:t>
            </a:r>
            <a:r>
              <a:rPr lang="ru-RU" sz="1200" b="1" dirty="0" smtClean="0">
                <a:latin typeface="Arial Narrow" pitchFamily="34" charset="0"/>
              </a:rPr>
              <a:t>свободного выбора, проблемной, исследовательской, саморазвития, коллективной, диалогической, коммуникативной, интерактивной.</a:t>
            </a:r>
          </a:p>
          <a:p>
            <a:r>
              <a:rPr lang="ru-RU" sz="1200" b="1" i="1" dirty="0" smtClean="0">
                <a:solidFill>
                  <a:srgbClr val="C00000"/>
                </a:solidFill>
                <a:latin typeface="Arial Narrow" pitchFamily="34" charset="0"/>
              </a:rPr>
              <a:t>По организационным формам</a:t>
            </a:r>
            <a:r>
              <a:rPr lang="ru-RU" sz="12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– </a:t>
            </a:r>
            <a:r>
              <a:rPr lang="ru-RU" sz="1200" b="1" dirty="0" smtClean="0">
                <a:latin typeface="Arial Narrow" pitchFamily="34" charset="0"/>
              </a:rPr>
              <a:t>классно-урочной, индивидуально-групповой, открытой, дифференцированного обучения.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 Narrow" pitchFamily="34" charset="0"/>
              </a:rPr>
              <a:t>По средствам обучения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–</a:t>
            </a:r>
            <a:r>
              <a:rPr lang="ru-RU" sz="1200" b="1" dirty="0" smtClean="0">
                <a:latin typeface="Arial Narrow" pitchFamily="34" charset="0"/>
              </a:rPr>
              <a:t> действенно-практической.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 Narrow" pitchFamily="34" charset="0"/>
              </a:rPr>
              <a:t>По подходу к ребенку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–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ru-RU" sz="1200" b="1" dirty="0" err="1" smtClean="0">
                <a:latin typeface="Arial Narrow" pitchFamily="34" charset="0"/>
              </a:rPr>
              <a:t>субъект-субъектной</a:t>
            </a:r>
            <a:r>
              <a:rPr lang="ru-RU" sz="1200" b="1" dirty="0" smtClean="0">
                <a:latin typeface="Arial Narrow" pitchFamily="34" charset="0"/>
              </a:rPr>
              <a:t>, личностно-ориентированной, сотрудничества, </a:t>
            </a:r>
            <a:r>
              <a:rPr lang="ru-RU" sz="1200" b="1" dirty="0" err="1" smtClean="0">
                <a:latin typeface="Arial Narrow" pitchFamily="34" charset="0"/>
              </a:rPr>
              <a:t>социоцентрической</a:t>
            </a:r>
            <a:r>
              <a:rPr lang="ru-RU" sz="1200" b="1" dirty="0" smtClean="0">
                <a:latin typeface="Arial Narrow" pitchFamily="34" charset="0"/>
              </a:rPr>
              <a:t>, </a:t>
            </a:r>
            <a:r>
              <a:rPr lang="ru-RU" sz="1200" b="1" dirty="0" err="1" smtClean="0">
                <a:latin typeface="Arial Narrow" pitchFamily="34" charset="0"/>
              </a:rPr>
              <a:t>средо-ориентированной</a:t>
            </a:r>
            <a:r>
              <a:rPr lang="ru-RU" sz="1200" b="1" dirty="0" smtClean="0">
                <a:latin typeface="Arial Narrow" pitchFamily="34" charset="0"/>
              </a:rPr>
              <a:t>.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 Narrow" pitchFamily="34" charset="0"/>
              </a:rPr>
              <a:t>По направлениям модернизации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–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технологией на основе </a:t>
            </a:r>
            <a:r>
              <a:rPr lang="ru-RU" sz="1200" b="1" dirty="0" err="1" smtClean="0">
                <a:latin typeface="Arial Narrow" pitchFamily="34" charset="0"/>
              </a:rPr>
              <a:t>гуманизации</a:t>
            </a:r>
            <a:r>
              <a:rPr lang="ru-RU" sz="1200" b="1" dirty="0" smtClean="0">
                <a:latin typeface="Arial Narrow" pitchFamily="34" charset="0"/>
              </a:rPr>
              <a:t> и 	демократизации</a:t>
            </a:r>
            <a:r>
              <a:rPr lang="ru-RU" sz="1200" dirty="0" smtClean="0">
                <a:latin typeface="Arial Narrow" pitchFamily="34" charset="0"/>
              </a:rPr>
              <a:t> педагогических отношений; </a:t>
            </a:r>
            <a:r>
              <a:rPr lang="ru-RU" sz="1200" b="1" dirty="0" smtClean="0">
                <a:latin typeface="Arial Narrow" pitchFamily="34" charset="0"/>
              </a:rPr>
              <a:t>активизации и интенсификации</a:t>
            </a:r>
            <a:r>
              <a:rPr lang="ru-RU" sz="1200" dirty="0" smtClean="0">
                <a:latin typeface="Arial Narrow" pitchFamily="34" charset="0"/>
              </a:rPr>
              <a:t> деятельности учащихся; </a:t>
            </a:r>
            <a:r>
              <a:rPr lang="ru-RU" sz="1200" b="1" dirty="0" smtClean="0">
                <a:latin typeface="Arial Narrow" pitchFamily="34" charset="0"/>
              </a:rPr>
              <a:t>эффективности организации и управления</a:t>
            </a:r>
            <a:r>
              <a:rPr lang="ru-RU" sz="1200" dirty="0" smtClean="0">
                <a:latin typeface="Arial Narrow" pitchFamily="34" charset="0"/>
              </a:rPr>
              <a:t> 	образовательным процессом; </a:t>
            </a:r>
            <a:r>
              <a:rPr lang="ru-RU" sz="1200" b="1" dirty="0" smtClean="0">
                <a:latin typeface="Arial Narrow" pitchFamily="34" charset="0"/>
              </a:rPr>
              <a:t>методического усовершенствования и дидактического </a:t>
            </a:r>
            <a:r>
              <a:rPr lang="ru-RU" sz="1200" b="1" dirty="0" err="1" smtClean="0">
                <a:latin typeface="Arial Narrow" pitchFamily="34" charset="0"/>
              </a:rPr>
              <a:t>реконструирования</a:t>
            </a:r>
            <a:r>
              <a:rPr lang="ru-RU" sz="1200" dirty="0" smtClean="0">
                <a:latin typeface="Arial Narrow" pitchFamily="34" charset="0"/>
              </a:rPr>
              <a:t>; на основе </a:t>
            </a:r>
            <a:r>
              <a:rPr lang="ru-RU" sz="1200" b="1" dirty="0" smtClean="0">
                <a:latin typeface="Arial Narrow" pitchFamily="34" charset="0"/>
              </a:rPr>
              <a:t>усиления социально-воспитательных функций</a:t>
            </a:r>
            <a:r>
              <a:rPr lang="ru-RU" sz="1200" dirty="0" smtClean="0">
                <a:latin typeface="Arial Narrow" pitchFamily="34" charset="0"/>
              </a:rPr>
              <a:t>.</a:t>
            </a:r>
          </a:p>
          <a:p>
            <a:r>
              <a:rPr lang="ru-RU" sz="1200" b="1" i="1" dirty="0" smtClean="0">
                <a:solidFill>
                  <a:srgbClr val="C00000"/>
                </a:solidFill>
                <a:latin typeface="Arial Narrow" pitchFamily="34" charset="0"/>
              </a:rPr>
              <a:t>По категории педагогических объектов</a:t>
            </a:r>
            <a:r>
              <a:rPr lang="ru-RU" sz="12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– технологией </a:t>
            </a:r>
            <a:r>
              <a:rPr lang="ru-RU" sz="1200" b="1" dirty="0" smtClean="0">
                <a:latin typeface="Arial Narrow" pitchFamily="34" charset="0"/>
              </a:rPr>
              <a:t>продвинутого обучения</a:t>
            </a:r>
            <a:r>
              <a:rPr lang="ru-RU" sz="1200" dirty="0" smtClean="0">
                <a:latin typeface="Arial Narrow" pitchFamily="34" charset="0"/>
              </a:rPr>
              <a:t>; технологией </a:t>
            </a:r>
            <a:r>
              <a:rPr lang="ru-RU" sz="1200" b="1" dirty="0" smtClean="0">
                <a:latin typeface="Arial Narrow" pitchFamily="34" charset="0"/>
              </a:rPr>
              <a:t>компенсирующего обучения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  <p:transition spd="slow"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35"/>
          <p:cNvGrpSpPr>
            <a:grpSpLocks/>
          </p:cNvGrpSpPr>
          <p:nvPr/>
        </p:nvGrpSpPr>
        <p:grpSpPr bwMode="auto">
          <a:xfrm>
            <a:off x="714375" y="1785938"/>
            <a:ext cx="8091488" cy="4643437"/>
            <a:chOff x="999990" y="3195575"/>
            <a:chExt cx="9203037" cy="6017099"/>
          </a:xfrm>
        </p:grpSpPr>
        <p:pic>
          <p:nvPicPr>
            <p:cNvPr id="19" name="Picture 1" descr="C:\Documents and Settings\No #1\Мои документы\Мои рисунки\фон учеба.jpg"/>
            <p:cNvPicPr>
              <a:picLocks noChangeAspect="1" noChangeArrowheads="1"/>
            </p:cNvPicPr>
            <p:nvPr/>
          </p:nvPicPr>
          <p:blipFill>
            <a:blip r:embed="rId3">
              <a:lum bright="10000" contrast="20000"/>
            </a:blip>
            <a:srcRect t="38995" b="105"/>
            <a:stretch>
              <a:fillRect/>
            </a:stretch>
          </p:blipFill>
          <p:spPr bwMode="auto">
            <a:xfrm>
              <a:off x="999990" y="3195575"/>
              <a:ext cx="9203037" cy="60170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999990" y="4213853"/>
              <a:ext cx="4857008" cy="5821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grpSp>
        <p:nvGrpSpPr>
          <p:cNvPr id="9" name="Группа 33"/>
          <p:cNvGrpSpPr>
            <a:grpSpLocks/>
          </p:cNvGrpSpPr>
          <p:nvPr/>
        </p:nvGrpSpPr>
        <p:grpSpPr bwMode="auto">
          <a:xfrm>
            <a:off x="428596" y="428603"/>
            <a:ext cx="8382029" cy="6429399"/>
            <a:chOff x="357166" y="2143109"/>
            <a:chExt cx="6286566" cy="769576"/>
          </a:xfrm>
          <a:solidFill>
            <a:srgbClr val="FEE8FB"/>
          </a:solidFill>
        </p:grpSpPr>
        <p:sp>
          <p:nvSpPr>
            <p:cNvPr id="12" name="Рамка 11"/>
            <p:cNvSpPr/>
            <p:nvPr/>
          </p:nvSpPr>
          <p:spPr>
            <a:xfrm>
              <a:off x="357166" y="2143109"/>
              <a:ext cx="6286566" cy="743926"/>
            </a:xfrm>
            <a:prstGeom prst="frame">
              <a:avLst>
                <a:gd name="adj1" fmla="val 725"/>
              </a:avLst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428582" y="2149412"/>
              <a:ext cx="6143711" cy="763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sx="4000" sy="4000" algn="ctr" rotWithShape="0">
                <a:srgbClr val="993366"/>
              </a:outerShdw>
            </a:effectLst>
          </p:spPr>
          <p:txBody>
            <a:bodyPr anchor="ctr">
              <a:spAutoFit/>
            </a:bodyPr>
            <a:lstStyle/>
            <a:p>
              <a:pPr marL="266700" indent="-266700" algn="ctr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6700" indent="-266700" algn="just">
                <a:defRPr/>
              </a:pPr>
              <a:endParaRPr lang="ru-RU" sz="1050" dirty="0">
                <a:latin typeface="Arial Narrow" pitchFamily="34" charset="0"/>
              </a:endParaRPr>
            </a:p>
            <a:p>
              <a:pPr marL="266700" indent="-266700">
                <a:defRPr/>
              </a:pPr>
              <a:endParaRPr lang="ru-RU" dirty="0">
                <a:solidFill>
                  <a:srgbClr val="000066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71472" y="571480"/>
            <a:ext cx="8096307" cy="57785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1938" indent="-261938" algn="r">
              <a:defRPr/>
            </a:pPr>
            <a:r>
              <a:rPr lang="ru-RU" sz="1100" b="1" dirty="0">
                <a:solidFill>
                  <a:srgbClr val="C00000"/>
                </a:solidFill>
                <a:latin typeface="Century Gothic" pitchFamily="34" charset="0"/>
              </a:rPr>
              <a:t>Организация образовательного процесса, </a:t>
            </a:r>
          </a:p>
          <a:p>
            <a:pPr marL="261938" indent="-261938" algn="r">
              <a:defRPr/>
            </a:pPr>
            <a:r>
              <a:rPr lang="ru-RU" sz="1100" b="1" dirty="0">
                <a:solidFill>
                  <a:srgbClr val="C00000"/>
                </a:solidFill>
                <a:latin typeface="Century Gothic" pitchFamily="34" charset="0"/>
              </a:rPr>
              <a:t>соответствующего  ожиданиям обучающихся, родителей, государства </a:t>
            </a:r>
          </a:p>
          <a:p>
            <a:pPr marL="261938" indent="-261938" algn="r">
              <a:defRPr/>
            </a:pPr>
            <a:r>
              <a:rPr lang="ru-RU" sz="1100" b="1" dirty="0">
                <a:solidFill>
                  <a:srgbClr val="C00000"/>
                </a:solidFill>
                <a:latin typeface="Century Gothic" pitchFamily="34" charset="0"/>
              </a:rPr>
              <a:t>требует корректировки, в которой, в первую очередь, нуждается старшая ступень школьного образования. </a:t>
            </a:r>
          </a:p>
          <a:p>
            <a:pPr marL="261938" indent="-261938" algn="r">
              <a:defRPr/>
            </a:pPr>
            <a:r>
              <a:rPr lang="ru-RU" sz="1100" b="1" dirty="0">
                <a:solidFill>
                  <a:srgbClr val="C00000"/>
                </a:solidFill>
                <a:latin typeface="Century Gothic" pitchFamily="34" charset="0"/>
              </a:rPr>
              <a:t>На решение этой проблемы  направлена инновационная программа школы.</a:t>
            </a:r>
          </a:p>
          <a:p>
            <a:pPr marL="261938" indent="-261938">
              <a:defRPr/>
            </a:pPr>
            <a:endParaRPr lang="ru-RU" sz="12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Times New Roman" pitchFamily="18" charset="0"/>
                <a:cs typeface="Arial" pitchFamily="34" charset="0"/>
              </a:rPr>
              <a:t>ОСНОВНЫЕ 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Times New Roman" pitchFamily="18" charset="0"/>
                <a:cs typeface="Arial" pitchFamily="34" charset="0"/>
              </a:rPr>
              <a:t>НАПРАВЛЕНИЯ  СОЦИАЛЬНО-ЭКОНОМИЧЕСКОГО  РАЗВИТИЯ  </a:t>
            </a:r>
          </a:p>
          <a:p>
            <a:pPr algn="ctr"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Times New Roman" pitchFamily="18" charset="0"/>
                <a:cs typeface="Arial" pitchFamily="34" charset="0"/>
              </a:rPr>
              <a:t>РЕСПУБЛИКИ САХА  (ЯКУТИЯ)</a:t>
            </a:r>
          </a:p>
          <a:p>
            <a:pPr algn="ctr">
              <a:defRPr/>
            </a:pP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361950" indent="-180975">
              <a:defRPr/>
            </a:pPr>
            <a:r>
              <a:rPr lang="ru-RU" sz="1100" dirty="0">
                <a:latin typeface="+mn-lt"/>
              </a:rPr>
              <a:t>В стратегическом документе социально-экономического развития Якутии – </a:t>
            </a:r>
            <a:r>
              <a:rPr lang="ru-RU" sz="1100" b="1" dirty="0">
                <a:solidFill>
                  <a:srgbClr val="C00000"/>
                </a:solidFill>
                <a:latin typeface="+mn-lt"/>
              </a:rPr>
              <a:t>Схеме комплексного развития производительных сил, транспорта и энергетики Республики Саха (Якутия)</a:t>
            </a:r>
            <a:r>
              <a:rPr lang="ru-RU" sz="1100" dirty="0">
                <a:latin typeface="+mn-lt"/>
              </a:rPr>
              <a:t>, утвержденной 8 февраля 2007 года на заседании Правительства Российской Федерации, определены  приоритеты развития Якутии на период до 2020 г.</a:t>
            </a:r>
          </a:p>
          <a:p>
            <a:pPr marL="361950" indent="-180975">
              <a:defRPr/>
            </a:pPr>
            <a:endParaRPr lang="ru-RU" sz="1050" dirty="0">
              <a:latin typeface="Arial Narrow" pitchFamily="34" charset="0"/>
            </a:endParaRPr>
          </a:p>
          <a:p>
            <a:pPr marL="361950" indent="-180975"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В перечне </a:t>
            </a:r>
            <a:r>
              <a:rPr lang="ru-RU" sz="1050" b="1" i="1" dirty="0">
                <a:solidFill>
                  <a:srgbClr val="DA0000"/>
                </a:solidFill>
                <a:latin typeface="Arial Narrow" pitchFamily="34" charset="0"/>
              </a:rPr>
              <a:t>ключевых приоритетов развития производственной сферы</a:t>
            </a: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: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  Транспорт.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  Топливно-энергетический комплекс:</a:t>
            </a:r>
          </a:p>
          <a:p>
            <a:pPr marL="361950" indent="-180975">
              <a:defRPr/>
            </a:pPr>
            <a:r>
              <a:rPr lang="ru-RU" sz="1050" dirty="0">
                <a:latin typeface="Arial Narrow" pitchFamily="34" charset="0"/>
              </a:rPr>
              <a:t>нефтедобывающая и нефтеперерабатывающая промышленность;</a:t>
            </a:r>
          </a:p>
          <a:p>
            <a:pPr marL="361950" indent="-180975">
              <a:defRPr/>
            </a:pPr>
            <a:r>
              <a:rPr lang="ru-RU" sz="1050" dirty="0">
                <a:latin typeface="Arial Narrow" pitchFamily="34" charset="0"/>
              </a:rPr>
              <a:t>газовая промышленность;</a:t>
            </a:r>
          </a:p>
          <a:p>
            <a:pPr marL="361950" indent="-180975">
              <a:defRPr/>
            </a:pPr>
            <a:r>
              <a:rPr lang="ru-RU" sz="1050" dirty="0">
                <a:latin typeface="Arial Narrow" pitchFamily="34" charset="0"/>
              </a:rPr>
              <a:t>угольная промышленность;</a:t>
            </a:r>
          </a:p>
          <a:p>
            <a:pPr marL="361950" indent="-180975">
              <a:defRPr/>
            </a:pPr>
            <a:r>
              <a:rPr lang="ru-RU" sz="1050" dirty="0">
                <a:latin typeface="Arial Narrow" pitchFamily="34" charset="0"/>
              </a:rPr>
              <a:t>гидроэнергетика;</a:t>
            </a:r>
          </a:p>
          <a:p>
            <a:pPr marL="361950" indent="-180975">
              <a:defRPr/>
            </a:pPr>
            <a:r>
              <a:rPr lang="ru-RU" sz="1050" dirty="0">
                <a:latin typeface="Arial Narrow" pitchFamily="34" charset="0"/>
              </a:rPr>
              <a:t>цветная металлургия и полиметаллы;</a:t>
            </a:r>
          </a:p>
          <a:p>
            <a:pPr marL="361950" indent="-180975">
              <a:defRPr/>
            </a:pPr>
            <a:r>
              <a:rPr lang="ru-RU" sz="1050" dirty="0">
                <a:latin typeface="Arial Narrow" pitchFamily="34" charset="0"/>
              </a:rPr>
              <a:t>электроэнергетика;</a:t>
            </a:r>
          </a:p>
          <a:p>
            <a:pPr marL="361950" indent="-180975">
              <a:defRPr/>
            </a:pPr>
            <a:r>
              <a:rPr lang="ru-RU" sz="1050" dirty="0">
                <a:latin typeface="Arial Narrow" pitchFamily="34" charset="0"/>
              </a:rPr>
              <a:t>черная металлургия.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ru-RU" sz="1050" dirty="0">
                <a:latin typeface="Arial Narrow" pitchFamily="34" charset="0"/>
              </a:rPr>
              <a:t>  </a:t>
            </a: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Туризм.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  Строительство.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  Жилищно-коммунальное хозяйство.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  Информационно-телекоммуникационный комплекс.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  Малый бизнес.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  Развитие межрегионального сотрудничества и внешнеэкономических связей.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  Наукоемкие технологии.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DA0000"/>
                </a:solidFill>
                <a:latin typeface="Arial Narrow" pitchFamily="34" charset="0"/>
              </a:rPr>
              <a:t>  Экология и др.</a:t>
            </a:r>
            <a:endParaRPr lang="ru-RU" sz="1050" b="1" dirty="0">
              <a:solidFill>
                <a:srgbClr val="DA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33"/>
          <p:cNvGrpSpPr>
            <a:grpSpLocks/>
          </p:cNvGrpSpPr>
          <p:nvPr/>
        </p:nvGrpSpPr>
        <p:grpSpPr bwMode="auto">
          <a:xfrm>
            <a:off x="476251" y="214290"/>
            <a:ext cx="8382029" cy="7226475"/>
            <a:chOff x="357166" y="2143109"/>
            <a:chExt cx="6286566" cy="749545"/>
          </a:xfrm>
          <a:solidFill>
            <a:srgbClr val="FEE8FB"/>
          </a:solidFill>
        </p:grpSpPr>
        <p:sp>
          <p:nvSpPr>
            <p:cNvPr id="10" name="Рамка 9"/>
            <p:cNvSpPr/>
            <p:nvPr/>
          </p:nvSpPr>
          <p:spPr>
            <a:xfrm>
              <a:off x="357166" y="2143109"/>
              <a:ext cx="6286566" cy="660554"/>
            </a:xfrm>
            <a:prstGeom prst="frame">
              <a:avLst>
                <a:gd name="adj1" fmla="val 72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428582" y="2149412"/>
              <a:ext cx="6143711" cy="74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sx="4000" sy="4000" algn="ctr" rotWithShape="0">
                <a:srgbClr val="993366"/>
              </a:outerShdw>
            </a:effectLst>
          </p:spPr>
          <p:txBody>
            <a:bodyPr anchor="ctr">
              <a:spAutoFit/>
            </a:bodyPr>
            <a:lstStyle/>
            <a:p>
              <a:pPr marL="266700" indent="-266700" algn="ctr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6700" indent="-266700" algn="just">
                <a:defRPr/>
              </a:pPr>
              <a:endParaRPr lang="ru-RU" sz="1050" dirty="0">
                <a:latin typeface="Arial Narrow" pitchFamily="34" charset="0"/>
              </a:endParaRPr>
            </a:p>
            <a:p>
              <a:pPr marL="266700" indent="-266700">
                <a:defRPr/>
              </a:pPr>
              <a:endParaRPr lang="ru-RU" dirty="0">
                <a:solidFill>
                  <a:srgbClr val="000066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66723" y="428604"/>
            <a:ext cx="8001056" cy="6161528"/>
          </a:xfrm>
          <a:prstGeom prst="round2DiagRect">
            <a:avLst/>
          </a:prstGeom>
          <a:blipFill dpi="0" rotWithShape="1">
            <a:blip r:embed="rId3">
              <a:alphaModFix amt="29000"/>
            </a:blip>
            <a:srcRect/>
            <a:tile tx="0" ty="0" sx="100000" sy="100000" flip="none" algn="tl"/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76325" indent="85725" algn="ctr">
              <a:defRPr/>
            </a:pPr>
            <a:endParaRPr lang="ru-RU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076325" indent="85725" algn="ctr">
              <a:defRPr/>
            </a:pPr>
            <a:endParaRPr lang="ru-RU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076325" indent="85725" algn="ctr">
              <a:defRPr/>
            </a:pPr>
            <a:endParaRPr lang="ru-RU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076325" indent="85725" algn="ctr">
              <a:defRPr/>
            </a:pPr>
            <a:endParaRPr lang="ru-RU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076325" indent="85725" algn="ctr">
              <a:defRPr/>
            </a:pPr>
            <a:endParaRPr lang="ru-RU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076325" indent="85725" algn="ctr">
              <a:defRPr/>
            </a:pPr>
            <a:endParaRPr lang="ru-RU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076325" indent="85725" algn="ctr">
              <a:defRPr/>
            </a:pPr>
            <a:endParaRPr lang="ru-RU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076325" indent="85725" algn="ctr">
              <a:defRPr/>
            </a:pPr>
            <a:endParaRPr lang="ru-RU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076325" indent="85725" algn="ctr">
              <a:defRPr/>
            </a:pPr>
            <a:endParaRPr lang="ru-RU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 и ожидаемые результаты реализации инновационной модели профильного обучения:   </a:t>
            </a:r>
          </a:p>
          <a:p>
            <a:pPr algn="ctr">
              <a:defRPr/>
            </a:pP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4625" indent="-174625" algn="just">
              <a:defRPr/>
            </a:pPr>
            <a:r>
              <a:rPr lang="ru-RU" sz="1200" b="1" dirty="0">
                <a:solidFill>
                  <a:srgbClr val="000066"/>
                </a:solidFill>
              </a:rPr>
              <a:t>создание в старшей ступени школы механизма освоения образовательных программ, обеспечивающего:</a:t>
            </a:r>
          </a:p>
          <a:p>
            <a:pPr marL="174625" indent="-174625" algn="just"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000066"/>
                </a:solidFill>
              </a:rPr>
              <a:t>вариативность и личностную ориентацию образовательного процесса;</a:t>
            </a:r>
          </a:p>
          <a:p>
            <a:pPr marL="174625" indent="-174625" algn="just"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000066"/>
                </a:solidFill>
              </a:rPr>
              <a:t>возможность выбора учащимися в образовательном процессе значимых элементов содержания изучаемых профилей и соответствующих им  форм учебной деятельности;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000066"/>
                </a:solidFill>
              </a:rPr>
              <a:t>практическую ориентацию образовательного процесса, усиление </a:t>
            </a:r>
            <a:r>
              <a:rPr lang="ru-RU" sz="1200" b="1" dirty="0" err="1">
                <a:solidFill>
                  <a:srgbClr val="000066"/>
                </a:solidFill>
              </a:rPr>
              <a:t>деятельностной</a:t>
            </a:r>
            <a:r>
              <a:rPr lang="ru-RU" sz="1200" b="1" dirty="0">
                <a:solidFill>
                  <a:srgbClr val="000066"/>
                </a:solidFill>
              </a:rPr>
              <a:t> компоненты;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000066"/>
                </a:solidFill>
              </a:rPr>
              <a:t>более раннее самоопределение обучающихся в будущей профессиональной деятельности;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000066"/>
                </a:solidFill>
              </a:rPr>
              <a:t>создание единого с заказчиками на подготовку кадров дуального образовательного поля.</a:t>
            </a:r>
          </a:p>
          <a:p>
            <a:pPr>
              <a:defRPr/>
            </a:pPr>
            <a:endParaRPr lang="ru-RU" sz="1050" b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70C0"/>
                </a:solidFill>
                <a:latin typeface="Bookman Old Style" pitchFamily="18" charset="0"/>
              </a:rPr>
              <a:t>В результате реализации программы школьники овладеют 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70C0"/>
                </a:solidFill>
                <a:latin typeface="Bookman Old Style" pitchFamily="18" charset="0"/>
              </a:rPr>
              <a:t>НОВЫМИ  СПОСОБАМИ  ДЕЯТЕЛЬНОСТИ:</a:t>
            </a:r>
          </a:p>
          <a:p>
            <a:pPr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0975" indent="-180975">
              <a:buFont typeface="Wingdings" pitchFamily="2" charset="2"/>
              <a:buChar char="Ø"/>
              <a:defRPr/>
            </a:pPr>
            <a:r>
              <a:rPr lang="ru-RU" sz="1100" b="1" i="1" dirty="0">
                <a:solidFill>
                  <a:srgbClr val="000066"/>
                </a:solidFill>
              </a:rPr>
              <a:t>Навыки общения (консультирования, ведения переговоров, умения договариваться).</a:t>
            </a:r>
          </a:p>
          <a:p>
            <a:pPr marL="180975" indent="-180975">
              <a:buFont typeface="Wingdings" pitchFamily="2" charset="2"/>
              <a:buChar char="Ø"/>
              <a:defRPr/>
            </a:pPr>
            <a:r>
              <a:rPr lang="ru-RU" sz="1100" b="1" i="1" dirty="0">
                <a:solidFill>
                  <a:srgbClr val="000066"/>
                </a:solidFill>
              </a:rPr>
              <a:t>Навыки групповой работы (групповая ответственность за планирование и результат работы, ее качество, самосовершенствование).</a:t>
            </a:r>
          </a:p>
          <a:p>
            <a:pPr marL="180975" indent="-180975">
              <a:buFont typeface="Wingdings" pitchFamily="2" charset="2"/>
              <a:buChar char="Ø"/>
              <a:defRPr/>
            </a:pPr>
            <a:r>
              <a:rPr lang="ru-RU" sz="1100" b="1" i="1" dirty="0">
                <a:solidFill>
                  <a:srgbClr val="000066"/>
                </a:solidFill>
              </a:rPr>
              <a:t>Умение быстро переходить от производства продуктов (интеллектуальных, творческих, материальных) массовой деятельности к  разнообразию и их более широкому спектру. </a:t>
            </a:r>
          </a:p>
          <a:p>
            <a:pPr marL="180975" indent="-180975">
              <a:buFont typeface="Wingdings" pitchFamily="2" charset="2"/>
              <a:buChar char="Ø"/>
              <a:defRPr/>
            </a:pPr>
            <a:r>
              <a:rPr lang="ru-RU" sz="1100" b="1" i="1" dirty="0">
                <a:solidFill>
                  <a:srgbClr val="000066"/>
                </a:solidFill>
              </a:rPr>
              <a:t>Овладение «Портфелем навыков», которые можно адаптировать к новым потребностям.</a:t>
            </a:r>
          </a:p>
          <a:p>
            <a:pPr marL="180975" indent="-180975">
              <a:buFont typeface="Wingdings" pitchFamily="2" charset="2"/>
              <a:buChar char="Ø"/>
              <a:defRPr/>
            </a:pPr>
            <a:r>
              <a:rPr lang="ru-RU" sz="1100" b="1" i="1" dirty="0">
                <a:solidFill>
                  <a:srgbClr val="000066"/>
                </a:solidFill>
              </a:rPr>
              <a:t>Готовность к принятию перемен.</a:t>
            </a:r>
          </a:p>
          <a:p>
            <a:pPr marL="180975" indent="-180975">
              <a:buFont typeface="Wingdings" pitchFamily="2" charset="2"/>
              <a:buChar char="Ø"/>
              <a:defRPr/>
            </a:pPr>
            <a:r>
              <a:rPr lang="ru-RU" sz="1100" b="1" i="1" dirty="0">
                <a:solidFill>
                  <a:srgbClr val="000066"/>
                </a:solidFill>
              </a:rPr>
              <a:t>Готовность к стратегическому партнерству.</a:t>
            </a:r>
          </a:p>
          <a:p>
            <a:pPr marL="180975" indent="-180975">
              <a:buFont typeface="Wingdings" pitchFamily="2" charset="2"/>
              <a:buChar char="Ø"/>
              <a:defRPr/>
            </a:pPr>
            <a:r>
              <a:rPr lang="ru-RU" sz="1100" b="1" i="1" dirty="0">
                <a:solidFill>
                  <a:srgbClr val="000066"/>
                </a:solidFill>
              </a:rPr>
              <a:t>Заинтересованность в улучшении качества (учебы, труда, взаимодействия) и готовность нести персональную ответственность за качество.</a:t>
            </a:r>
          </a:p>
          <a:p>
            <a:pPr marL="180975" indent="-180975">
              <a:buFont typeface="Wingdings" pitchFamily="2" charset="2"/>
              <a:buChar char="Ø"/>
              <a:defRPr/>
            </a:pPr>
            <a:r>
              <a:rPr lang="ru-RU" sz="1100" b="1" i="1" dirty="0">
                <a:solidFill>
                  <a:srgbClr val="000066"/>
                </a:solidFill>
              </a:rPr>
              <a:t>Готовность к самостоятельной занятости.</a:t>
            </a:r>
          </a:p>
          <a:p>
            <a:pPr marL="180975" indent="-180975">
              <a:buFont typeface="Wingdings" pitchFamily="2" charset="2"/>
              <a:buChar char="Ø"/>
              <a:defRPr/>
            </a:pPr>
            <a:r>
              <a:rPr lang="ru-RU" sz="1100" b="1" i="1" dirty="0">
                <a:solidFill>
                  <a:srgbClr val="000066"/>
                </a:solidFill>
              </a:rPr>
              <a:t>Освоение методов модульного и блочного обучения.</a:t>
            </a:r>
          </a:p>
          <a:p>
            <a:pPr marL="180975" indent="-180975">
              <a:buFont typeface="Wingdings" pitchFamily="2" charset="2"/>
              <a:buChar char="Ø"/>
              <a:defRPr/>
            </a:pPr>
            <a:r>
              <a:rPr lang="ru-RU" sz="1100" b="1" i="1" dirty="0">
                <a:solidFill>
                  <a:srgbClr val="000066"/>
                </a:solidFill>
              </a:rPr>
              <a:t>Освоение компетенций самообразования.</a:t>
            </a:r>
          </a:p>
          <a:p>
            <a:pPr marL="533400" indent="-533400">
              <a:lnSpc>
                <a:spcPct val="80000"/>
              </a:lnSpc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ru-RU" sz="105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1857356" y="428604"/>
            <a:ext cx="6429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Новая модель профильного обучения –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создание </a:t>
            </a:r>
            <a:r>
              <a:rPr lang="ru-RU" b="1" dirty="0">
                <a:solidFill>
                  <a:srgbClr val="C00000"/>
                </a:solidFill>
              </a:rPr>
              <a:t>фирменных классов</a:t>
            </a:r>
          </a:p>
        </p:txBody>
      </p:sp>
      <p:pic>
        <p:nvPicPr>
          <p:cNvPr id="17" name="Picture 2" descr="C:\Documents and Settings\Пользователь\Рабочий стол\PUB60COR\J020027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1" y="5620928"/>
            <a:ext cx="1285884" cy="92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33"/>
          <p:cNvGrpSpPr>
            <a:grpSpLocks/>
          </p:cNvGrpSpPr>
          <p:nvPr/>
        </p:nvGrpSpPr>
        <p:grpSpPr bwMode="auto">
          <a:xfrm>
            <a:off x="214282" y="142852"/>
            <a:ext cx="8786873" cy="7297913"/>
            <a:chOff x="357166" y="2143109"/>
            <a:chExt cx="6286566" cy="749545"/>
          </a:xfrm>
          <a:solidFill>
            <a:srgbClr val="FEE8FB"/>
          </a:solidFill>
        </p:grpSpPr>
        <p:sp>
          <p:nvSpPr>
            <p:cNvPr id="8" name="Рамка 7"/>
            <p:cNvSpPr/>
            <p:nvPr/>
          </p:nvSpPr>
          <p:spPr>
            <a:xfrm>
              <a:off x="357166" y="2143109"/>
              <a:ext cx="6286566" cy="660554"/>
            </a:xfrm>
            <a:prstGeom prst="frame">
              <a:avLst>
                <a:gd name="adj1" fmla="val 72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428582" y="2149412"/>
              <a:ext cx="6143711" cy="74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sx="4000" sy="4000" algn="ctr" rotWithShape="0">
                <a:srgbClr val="993366"/>
              </a:outerShdw>
            </a:effectLst>
          </p:spPr>
          <p:txBody>
            <a:bodyPr anchor="ctr">
              <a:spAutoFit/>
            </a:bodyPr>
            <a:lstStyle/>
            <a:p>
              <a:pPr marL="266700" indent="-266700" algn="ctr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6700" indent="-266700" algn="just">
                <a:defRPr/>
              </a:pPr>
              <a:endParaRPr lang="ru-RU" sz="1050" dirty="0">
                <a:latin typeface="Arial Narrow" pitchFamily="34" charset="0"/>
              </a:endParaRPr>
            </a:p>
            <a:p>
              <a:pPr marL="266700" indent="-266700">
                <a:defRPr/>
              </a:pPr>
              <a:endParaRPr lang="ru-RU" dirty="0">
                <a:solidFill>
                  <a:srgbClr val="000066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3" name="Прямоугольник 20"/>
          <p:cNvSpPr>
            <a:spLocks noChangeArrowheads="1"/>
          </p:cNvSpPr>
          <p:nvPr/>
        </p:nvSpPr>
        <p:spPr bwMode="auto">
          <a:xfrm>
            <a:off x="714375" y="285750"/>
            <a:ext cx="8001000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319088" algn="l"/>
                <a:tab pos="457200" algn="l"/>
              </a:tabLst>
            </a:pPr>
            <a:r>
              <a:rPr lang="ru-RU" sz="1400" b="1" dirty="0">
                <a:solidFill>
                  <a:srgbClr val="FF0000"/>
                </a:solidFill>
                <a:latin typeface="Bookman Old Style" pitchFamily="18" charset="0"/>
                <a:ea typeface="Franklin Gothic Book" pitchFamily="34" charset="0"/>
                <a:cs typeface="Times New Roman" pitchFamily="18" charset="0"/>
              </a:rPr>
              <a:t>Полезность введения фирменного образования для:</a:t>
            </a:r>
          </a:p>
          <a:p>
            <a:pPr eaLnBrk="0" hangingPunct="0">
              <a:tabLst>
                <a:tab pos="319088" algn="l"/>
                <a:tab pos="457200" algn="l"/>
              </a:tabLst>
            </a:pPr>
            <a:r>
              <a:rPr lang="ru-RU" sz="1000" b="1" u="sng" dirty="0">
                <a:solidFill>
                  <a:srgbClr val="800000"/>
                </a:solidFill>
                <a:ea typeface="Franklin Gothic Book" pitchFamily="34" charset="0"/>
                <a:cs typeface="Times New Roman" pitchFamily="18" charset="0"/>
              </a:rPr>
              <a:t>УЧЕНИКА:     </a:t>
            </a:r>
          </a:p>
          <a:p>
            <a:pPr marL="180975" indent="-180975" eaLnBrk="0" hangingPunct="0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C0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Расширение общего фона развития личности.</a:t>
            </a:r>
            <a:endParaRPr lang="ru-RU" sz="1000" b="1" dirty="0">
              <a:solidFill>
                <a:srgbClr val="C00000"/>
              </a:solidFill>
              <a:latin typeface="Book Antiqua" pitchFamily="18" charset="0"/>
              <a:ea typeface="Franklin Gothic Book" pitchFamily="34" charset="0"/>
              <a:cs typeface="Times New Roman" pitchFamily="18" charset="0"/>
            </a:endParaRPr>
          </a:p>
          <a:p>
            <a:pPr marL="180975" indent="-180975" eaLnBrk="0" hangingPunct="0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C0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Овладение компетенциями «для жизни».</a:t>
            </a:r>
            <a:endParaRPr lang="ru-RU" sz="1000" b="1" dirty="0">
              <a:solidFill>
                <a:srgbClr val="C00000"/>
              </a:solidFill>
              <a:latin typeface="Book Antiqua" pitchFamily="18" charset="0"/>
              <a:ea typeface="Franklin Gothic Book" pitchFamily="34" charset="0"/>
              <a:cs typeface="Times New Roman" pitchFamily="18" charset="0"/>
            </a:endParaRPr>
          </a:p>
          <a:p>
            <a:pPr marL="180975" indent="-180975" eaLnBrk="0" hangingPunct="0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C0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Построение своей профессиональной траектории.</a:t>
            </a:r>
            <a:endParaRPr lang="ru-RU" sz="1000" b="1" dirty="0">
              <a:solidFill>
                <a:srgbClr val="C00000"/>
              </a:solidFill>
              <a:latin typeface="Book Antiqua" pitchFamily="18" charset="0"/>
              <a:ea typeface="Franklin Gothic Book" pitchFamily="34" charset="0"/>
              <a:cs typeface="Times New Roman" pitchFamily="18" charset="0"/>
            </a:endParaRPr>
          </a:p>
          <a:p>
            <a:pPr marL="180975" indent="-180975" eaLnBrk="0" hangingPunct="0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C0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Раннее профессиональное самоопределение.</a:t>
            </a:r>
            <a:endParaRPr lang="ru-RU" sz="1000" b="1" dirty="0">
              <a:solidFill>
                <a:srgbClr val="C00000"/>
              </a:solidFill>
              <a:latin typeface="Book Antiqua" pitchFamily="18" charset="0"/>
              <a:ea typeface="Franklin Gothic Book" pitchFamily="34" charset="0"/>
              <a:cs typeface="Times New Roman" pitchFamily="18" charset="0"/>
            </a:endParaRPr>
          </a:p>
          <a:p>
            <a:pPr marL="180975" indent="-180975" eaLnBrk="0" hangingPunct="0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C0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Возможность обучения по индивидуальному учебному плану.</a:t>
            </a:r>
            <a:endParaRPr lang="ru-RU" sz="1000" b="1" dirty="0">
              <a:solidFill>
                <a:srgbClr val="C00000"/>
              </a:solidFill>
              <a:latin typeface="Book Antiqua" pitchFamily="18" charset="0"/>
              <a:ea typeface="Franklin Gothic Book" pitchFamily="34" charset="0"/>
              <a:cs typeface="Times New Roman" pitchFamily="18" charset="0"/>
            </a:endParaRPr>
          </a:p>
          <a:p>
            <a:pPr marL="180975" indent="-180975" eaLnBrk="0" hangingPunct="0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C0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Овладение технологией дистанционного обучения.</a:t>
            </a:r>
            <a:endParaRPr lang="ru-RU" sz="1000" b="1" dirty="0">
              <a:solidFill>
                <a:srgbClr val="C00000"/>
              </a:solidFill>
              <a:latin typeface="Book Antiqua" pitchFamily="18" charset="0"/>
              <a:ea typeface="Franklin Gothic Book" pitchFamily="34" charset="0"/>
              <a:cs typeface="Times New Roman" pitchFamily="18" charset="0"/>
            </a:endParaRPr>
          </a:p>
          <a:p>
            <a:pPr marL="180975" indent="-180975" eaLnBrk="0" hangingPunct="0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C0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Прохождение практики на фирме-кураторе; исключение фактора послевузовской адаптации.</a:t>
            </a:r>
            <a:endParaRPr lang="ru-RU" sz="1000" b="1" dirty="0">
              <a:solidFill>
                <a:srgbClr val="C00000"/>
              </a:solidFill>
              <a:latin typeface="Book Antiqua" pitchFamily="18" charset="0"/>
              <a:ea typeface="Franklin Gothic Book" pitchFamily="34" charset="0"/>
              <a:cs typeface="Times New Roman" pitchFamily="18" charset="0"/>
            </a:endParaRPr>
          </a:p>
          <a:p>
            <a:pPr marL="180975" indent="-180975" eaLnBrk="0" hangingPunct="0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C0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Ознакомление с «фирменными» традициями.</a:t>
            </a:r>
          </a:p>
          <a:p>
            <a:pPr marL="180975" indent="-180975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C0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 Возможность «фирменного» сопровождения при поступлении в учреждение ПО, обучении.   Возможность получения именной стипендии.</a:t>
            </a:r>
          </a:p>
          <a:p>
            <a:pPr marL="180975" indent="-180975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C0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Гарантия получения работы по полученной специальности.</a:t>
            </a:r>
          </a:p>
          <a:p>
            <a:pPr marL="180975" indent="-180975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C0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Возможность достижения наивысшего карьерного роста.</a:t>
            </a:r>
          </a:p>
          <a:p>
            <a:pPr marL="180975" indent="-180975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C0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Осознание значимости образования в течение всей жизни.</a:t>
            </a:r>
          </a:p>
          <a:p>
            <a:pPr>
              <a:tabLst>
                <a:tab pos="319088" algn="l"/>
                <a:tab pos="457200" algn="l"/>
              </a:tabLst>
            </a:pPr>
            <a:endParaRPr lang="ru-RU" sz="1000" b="1" u="sng" dirty="0">
              <a:solidFill>
                <a:srgbClr val="800000"/>
              </a:solidFill>
              <a:ea typeface="Franklin Gothic Book" pitchFamily="34" charset="0"/>
              <a:cs typeface="Times New Roman" pitchFamily="18" charset="0"/>
            </a:endParaRPr>
          </a:p>
          <a:p>
            <a:pPr>
              <a:tabLst>
                <a:tab pos="319088" algn="l"/>
                <a:tab pos="457200" algn="l"/>
              </a:tabLst>
            </a:pPr>
            <a:r>
              <a:rPr lang="ru-RU" sz="1000" b="1" u="sng" dirty="0">
                <a:solidFill>
                  <a:srgbClr val="800000"/>
                </a:solidFill>
                <a:ea typeface="Franklin Gothic Book" pitchFamily="34" charset="0"/>
                <a:cs typeface="Times New Roman" pitchFamily="18" charset="0"/>
              </a:rPr>
              <a:t>РОДИТЕЛЕЙ:</a:t>
            </a:r>
          </a:p>
          <a:p>
            <a:pPr marL="180975" indent="-180975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8E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Повышение интереса детей к обучению.</a:t>
            </a:r>
          </a:p>
          <a:p>
            <a:pPr marL="180975" indent="-180975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8E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Овладение детьми жизненными компетенциями.</a:t>
            </a:r>
          </a:p>
          <a:p>
            <a:pPr marL="180975" indent="-180975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8E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Профессиональное самоопределение детей.</a:t>
            </a:r>
          </a:p>
          <a:p>
            <a:pPr marL="180975" indent="-180975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8E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Возможность успешного жизненного старта.</a:t>
            </a:r>
          </a:p>
          <a:p>
            <a:pPr marL="180975" indent="-180975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8E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Помощь детям при поступлении и обучении в ПОУ.</a:t>
            </a:r>
          </a:p>
          <a:p>
            <a:pPr marL="180975" indent="-180975">
              <a:buFont typeface="Arial" charset="0"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8E0000"/>
                </a:solidFill>
                <a:latin typeface="Book Antiqua" pitchFamily="18" charset="0"/>
                <a:ea typeface="Franklin Gothic Book" pitchFamily="34" charset="0"/>
                <a:cs typeface="Times New Roman" pitchFamily="18" charset="0"/>
              </a:rPr>
              <a:t>Гарантированное трудоустройство молодых специалистов по полученной профессии.</a:t>
            </a:r>
          </a:p>
          <a:p>
            <a:pPr>
              <a:buFont typeface="Arial" charset="0"/>
              <a:buChar char="•"/>
              <a:tabLst>
                <a:tab pos="319088" algn="l"/>
                <a:tab pos="457200" algn="l"/>
              </a:tabLst>
            </a:pPr>
            <a:endParaRPr lang="ru-RU" sz="1000" b="1" i="1" dirty="0">
              <a:solidFill>
                <a:srgbClr val="800000"/>
              </a:solidFill>
              <a:latin typeface="Book Antiqua" pitchFamily="18" charset="0"/>
              <a:ea typeface="Franklin Gothic Book" pitchFamily="34" charset="0"/>
              <a:cs typeface="Times New Roman" pitchFamily="18" charset="0"/>
            </a:endParaRPr>
          </a:p>
          <a:p>
            <a:pPr eaLnBrk="0" hangingPunct="0">
              <a:tabLst>
                <a:tab pos="319088" algn="l"/>
                <a:tab pos="457200" algn="l"/>
              </a:tabLst>
            </a:pPr>
            <a:r>
              <a:rPr lang="ru-RU" sz="1000" b="1" u="sng" dirty="0">
                <a:solidFill>
                  <a:srgbClr val="800000"/>
                </a:solidFill>
                <a:ea typeface="Franklin Gothic Book" pitchFamily="34" charset="0"/>
                <a:cs typeface="Times New Roman" pitchFamily="18" charset="0"/>
              </a:rPr>
              <a:t>ГОСУДАРСТВА:</a:t>
            </a:r>
          </a:p>
          <a:p>
            <a:pPr eaLnBrk="0" hangingPunct="0">
              <a:tabLst>
                <a:tab pos="319088" algn="l"/>
                <a:tab pos="457200" algn="l"/>
              </a:tabLst>
            </a:pPr>
            <a:endParaRPr lang="ru-RU" sz="600" dirty="0"/>
          </a:p>
          <a:p>
            <a:pPr marL="180975" indent="-180975" eaLnBrk="0" hangingPunct="0">
              <a:buFontTx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4C0000"/>
                </a:solidFill>
                <a:latin typeface="Book Antiqua" pitchFamily="18" charset="0"/>
                <a:ea typeface="Franklin Gothic Book" pitchFamily="34" charset="0"/>
                <a:cs typeface="Franklin Gothic Book" pitchFamily="34" charset="0"/>
              </a:rPr>
              <a:t>Обновление общего образования как основы для дальнейшей профессиональной подготовки ответственных, готовых к сознательному труду россиян (Д.А.Медведев).</a:t>
            </a:r>
          </a:p>
          <a:p>
            <a:pPr marL="180975" indent="-180975" eaLnBrk="0" hangingPunct="0">
              <a:buFontTx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4C0000"/>
                </a:solidFill>
                <a:latin typeface="Book Antiqua" pitchFamily="18" charset="0"/>
                <a:ea typeface="Franklin Gothic Book" pitchFamily="34" charset="0"/>
                <a:cs typeface="Franklin Gothic Book" pitchFamily="34" charset="0"/>
              </a:rPr>
              <a:t>Целевая индивидуальная подготовка высококвалифицированных специалистов для приоритетных отраслей.</a:t>
            </a:r>
          </a:p>
          <a:p>
            <a:pPr marL="180975" indent="-180975" eaLnBrk="0" hangingPunct="0">
              <a:buFontTx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4C0000"/>
                </a:solidFill>
                <a:latin typeface="Book Antiqua" pitchFamily="18" charset="0"/>
                <a:ea typeface="Franklin Gothic Book" pitchFamily="34" charset="0"/>
                <a:cs typeface="Franklin Gothic Book" pitchFamily="34" charset="0"/>
              </a:rPr>
              <a:t>Финансовые затраты государства на обучение в старшей школе - целенаправленные, профессионально ориентированные.</a:t>
            </a:r>
          </a:p>
          <a:p>
            <a:pPr eaLnBrk="0" hangingPunct="0">
              <a:buFontTx/>
              <a:buChar char="•"/>
              <a:tabLst>
                <a:tab pos="319088" algn="l"/>
                <a:tab pos="457200" algn="l"/>
              </a:tabLst>
            </a:pPr>
            <a:endParaRPr lang="ru-RU" sz="1000" b="1" i="1" dirty="0">
              <a:solidFill>
                <a:srgbClr val="336600"/>
              </a:solidFill>
              <a:latin typeface="Book Antiqua" pitchFamily="18" charset="0"/>
              <a:ea typeface="Franklin Gothic Book" pitchFamily="34" charset="0"/>
              <a:cs typeface="Franklin Gothic Book" pitchFamily="34" charset="0"/>
            </a:endParaRPr>
          </a:p>
          <a:p>
            <a:pPr eaLnBrk="0" hangingPunct="0">
              <a:tabLst>
                <a:tab pos="319088" algn="l"/>
                <a:tab pos="457200" algn="l"/>
              </a:tabLst>
            </a:pPr>
            <a:r>
              <a:rPr lang="ru-RU" sz="1000" b="1" u="sng" dirty="0">
                <a:solidFill>
                  <a:srgbClr val="800000"/>
                </a:solidFill>
                <a:ea typeface="Franklin Gothic Book" pitchFamily="34" charset="0"/>
                <a:cs typeface="Times New Roman" pitchFamily="18" charset="0"/>
              </a:rPr>
              <a:t>ШКОЛЫ:</a:t>
            </a:r>
          </a:p>
          <a:p>
            <a:pPr marL="180975" indent="-180975" eaLnBrk="0" hangingPunct="0">
              <a:buFontTx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2A0000"/>
                </a:solidFill>
                <a:latin typeface="Book Antiqua" pitchFamily="18" charset="0"/>
                <a:ea typeface="Franklin Gothic Book" pitchFamily="34" charset="0"/>
                <a:cs typeface="Franklin Gothic Book" pitchFamily="34" charset="0"/>
              </a:rPr>
              <a:t>Сокращение разрыва между двумя уровнями среднего образования: «королевским путем» и «путем в мир труда».</a:t>
            </a:r>
          </a:p>
          <a:p>
            <a:pPr marL="180975" indent="-180975" eaLnBrk="0" hangingPunct="0">
              <a:buFontTx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2A0000"/>
                </a:solidFill>
                <a:latin typeface="Book Antiqua" pitchFamily="18" charset="0"/>
                <a:ea typeface="Franklin Gothic Book" pitchFamily="34" charset="0"/>
                <a:cs typeface="Franklin Gothic Book" pitchFamily="34" charset="0"/>
              </a:rPr>
              <a:t>Превращение противоречий существующего профильного обучения в связи – вклад в формирование «образовательного общества».</a:t>
            </a:r>
          </a:p>
          <a:p>
            <a:pPr marL="180975" indent="-180975" eaLnBrk="0" hangingPunct="0">
              <a:buFontTx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2A0000"/>
                </a:solidFill>
                <a:latin typeface="Book Antiqua" pitchFamily="18" charset="0"/>
                <a:ea typeface="Franklin Gothic Book" pitchFamily="34" charset="0"/>
                <a:cs typeface="Franklin Gothic Book" pitchFamily="34" charset="0"/>
              </a:rPr>
              <a:t>Освоение технологии построения индивидуальных парадигм образования.</a:t>
            </a:r>
          </a:p>
          <a:p>
            <a:pPr marL="180975" indent="-180975" eaLnBrk="0" hangingPunct="0">
              <a:buFontTx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2A0000"/>
                </a:solidFill>
                <a:latin typeface="Book Antiqua" pitchFamily="18" charset="0"/>
                <a:ea typeface="Franklin Gothic Book" pitchFamily="34" charset="0"/>
                <a:cs typeface="Franklin Gothic Book" pitchFamily="34" charset="0"/>
              </a:rPr>
              <a:t>Повышение учебной мотивации обучающихся – повышение качества образования.</a:t>
            </a:r>
          </a:p>
          <a:p>
            <a:pPr marL="180975" indent="-180975" eaLnBrk="0" hangingPunct="0">
              <a:buFontTx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2A0000"/>
                </a:solidFill>
                <a:latin typeface="Book Antiqua" pitchFamily="18" charset="0"/>
                <a:ea typeface="Franklin Gothic Book" pitchFamily="34" charset="0"/>
                <a:cs typeface="Franklin Gothic Book" pitchFamily="34" charset="0"/>
              </a:rPr>
              <a:t>Установление партнерских связей в управлении образовательным процессом.</a:t>
            </a:r>
          </a:p>
          <a:p>
            <a:pPr marL="180975" indent="-180975" eaLnBrk="0" hangingPunct="0">
              <a:buFontTx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2A0000"/>
                </a:solidFill>
                <a:latin typeface="Book Antiqua" pitchFamily="18" charset="0"/>
                <a:ea typeface="Franklin Gothic Book" pitchFamily="34" charset="0"/>
                <a:cs typeface="Franklin Gothic Book" pitchFamily="34" charset="0"/>
              </a:rPr>
              <a:t>Привлечение в школу интеллектуальных, финансовых, материальных инвестиций.</a:t>
            </a:r>
          </a:p>
          <a:p>
            <a:pPr marL="180975" indent="-180975" eaLnBrk="0" hangingPunct="0">
              <a:buFontTx/>
              <a:buChar char="•"/>
              <a:tabLst>
                <a:tab pos="319088" algn="l"/>
                <a:tab pos="457200" algn="l"/>
              </a:tabLst>
            </a:pPr>
            <a:r>
              <a:rPr lang="ru-RU" sz="1000" b="1" i="1" dirty="0">
                <a:solidFill>
                  <a:srgbClr val="2A0000"/>
                </a:solidFill>
                <a:latin typeface="Book Antiqua" pitchFamily="18" charset="0"/>
                <a:ea typeface="Franklin Gothic Book" pitchFamily="34" charset="0"/>
                <a:cs typeface="Franklin Gothic Book" pitchFamily="34" charset="0"/>
              </a:rPr>
              <a:t>Системная перспектива для школы.</a:t>
            </a:r>
            <a:endParaRPr lang="ru-RU" sz="1400" dirty="0">
              <a:solidFill>
                <a:srgbClr val="2A0000"/>
              </a:solidFill>
              <a:ea typeface="Franklin Gothic Book" pitchFamily="34" charset="0"/>
              <a:cs typeface="Franklin Gothic Boo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3"/>
          <p:cNvGrpSpPr>
            <a:grpSpLocks/>
          </p:cNvGrpSpPr>
          <p:nvPr/>
        </p:nvGrpSpPr>
        <p:grpSpPr bwMode="auto">
          <a:xfrm>
            <a:off x="142845" y="142852"/>
            <a:ext cx="4572031" cy="7297913"/>
            <a:chOff x="357166" y="2143109"/>
            <a:chExt cx="6286566" cy="749545"/>
          </a:xfrm>
          <a:solidFill>
            <a:srgbClr val="FEE8FB"/>
          </a:solidFill>
        </p:grpSpPr>
        <p:sp>
          <p:nvSpPr>
            <p:cNvPr id="7" name="Рамка 6"/>
            <p:cNvSpPr/>
            <p:nvPr/>
          </p:nvSpPr>
          <p:spPr>
            <a:xfrm>
              <a:off x="357166" y="2143109"/>
              <a:ext cx="6286566" cy="660554"/>
            </a:xfrm>
            <a:prstGeom prst="frame">
              <a:avLst>
                <a:gd name="adj1" fmla="val 725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428582" y="2149412"/>
              <a:ext cx="6143711" cy="74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sx="4000" sy="4000" algn="ctr" rotWithShape="0">
                <a:srgbClr val="993366"/>
              </a:outerShdw>
            </a:effectLst>
          </p:spPr>
          <p:txBody>
            <a:bodyPr anchor="ctr">
              <a:spAutoFit/>
            </a:bodyPr>
            <a:lstStyle/>
            <a:p>
              <a:pPr marL="266700" indent="-266700" algn="ctr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6700" indent="-266700" algn="just">
                <a:defRPr/>
              </a:pPr>
              <a:endParaRPr lang="ru-RU" sz="1050" dirty="0">
                <a:latin typeface="Arial Narrow" pitchFamily="34" charset="0"/>
              </a:endParaRPr>
            </a:p>
            <a:p>
              <a:pPr marL="266700" indent="-266700">
                <a:defRPr/>
              </a:pPr>
              <a:endParaRPr lang="ru-RU" dirty="0">
                <a:solidFill>
                  <a:srgbClr val="000066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graphicFrame>
        <p:nvGraphicFramePr>
          <p:cNvPr id="11" name="Схема 10"/>
          <p:cNvGraphicFramePr/>
          <p:nvPr/>
        </p:nvGraphicFramePr>
        <p:xfrm>
          <a:off x="214283" y="428604"/>
          <a:ext cx="4357718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 descr="C:\Documents and Settings\Пользователь\Рабочий стол\День лицея\105_PANA\P105035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071942"/>
            <a:ext cx="347664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22"/>
          <p:cNvSpPr>
            <a:spLocks noChangeArrowheads="1"/>
          </p:cNvSpPr>
          <p:nvPr/>
        </p:nvSpPr>
        <p:spPr bwMode="auto">
          <a:xfrm>
            <a:off x="285750" y="6215063"/>
            <a:ext cx="4572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900" dirty="0">
                <a:latin typeface="Calibri" pitchFamily="34" charset="0"/>
              </a:rPr>
              <a:t>Занятие ведет Генеральный директор ТХ «Эльф»  Горбенко Д.А.</a:t>
            </a:r>
            <a:endParaRPr lang="ru-RU" sz="900" dirty="0"/>
          </a:p>
        </p:txBody>
      </p:sp>
      <p:grpSp>
        <p:nvGrpSpPr>
          <p:cNvPr id="15" name="Группа 33"/>
          <p:cNvGrpSpPr>
            <a:grpSpLocks/>
          </p:cNvGrpSpPr>
          <p:nvPr/>
        </p:nvGrpSpPr>
        <p:grpSpPr bwMode="auto">
          <a:xfrm>
            <a:off x="4786314" y="142852"/>
            <a:ext cx="4167187" cy="7297903"/>
            <a:chOff x="357166" y="2143109"/>
            <a:chExt cx="6286566" cy="749545"/>
          </a:xfrm>
          <a:solidFill>
            <a:srgbClr val="FEE8FB"/>
          </a:solidFill>
        </p:grpSpPr>
        <p:sp>
          <p:nvSpPr>
            <p:cNvPr id="16" name="Рамка 15"/>
            <p:cNvSpPr/>
            <p:nvPr/>
          </p:nvSpPr>
          <p:spPr>
            <a:xfrm>
              <a:off x="357166" y="2143109"/>
              <a:ext cx="6286566" cy="660554"/>
            </a:xfrm>
            <a:prstGeom prst="frame">
              <a:avLst>
                <a:gd name="adj1" fmla="val 725"/>
              </a:avLst>
            </a:prstGeom>
            <a:solidFill>
              <a:srgbClr val="92D050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428582" y="2149412"/>
              <a:ext cx="6143711" cy="74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sx="4000" sy="4000" algn="ctr" rotWithShape="0">
                <a:srgbClr val="993366"/>
              </a:outerShdw>
            </a:effectLst>
          </p:spPr>
          <p:txBody>
            <a:bodyPr anchor="ctr">
              <a:spAutoFit/>
            </a:bodyPr>
            <a:lstStyle/>
            <a:p>
              <a:pPr marL="266700" indent="-266700" algn="ctr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6700" indent="-266700" algn="just">
                <a:defRPr/>
              </a:pPr>
              <a:endParaRPr lang="ru-RU" sz="1050" dirty="0">
                <a:latin typeface="Arial Narrow" pitchFamily="34" charset="0"/>
              </a:endParaRPr>
            </a:p>
            <a:p>
              <a:pPr marL="266700" indent="-266700">
                <a:defRPr/>
              </a:pPr>
              <a:endParaRPr lang="ru-RU" dirty="0">
                <a:solidFill>
                  <a:srgbClr val="000066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graphicFrame>
        <p:nvGraphicFramePr>
          <p:cNvPr id="18" name="Схема 17"/>
          <p:cNvGraphicFramePr/>
          <p:nvPr/>
        </p:nvGraphicFramePr>
        <p:xfrm>
          <a:off x="4786315" y="285728"/>
          <a:ext cx="400052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9" name="Рисунок 18" descr="C:\Documents and Settings\Пользователь\Рабочий стол\День лицея\105_PANA\P1050347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6578" y="4500570"/>
            <a:ext cx="214314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24" descr="C:\Documents and Settings\Пользователь\Рабочий стол\День лицея\105_PANA\P1050316.JPG"/>
          <p:cNvPicPr>
            <a:picLocks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4857752" y="4857760"/>
            <a:ext cx="2357454" cy="142876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357818" y="6215063"/>
            <a:ext cx="3571870" cy="36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+mj-lt"/>
              </a:rPr>
              <a:t>Подписание договора с ФМФ «Ленский край». </a:t>
            </a:r>
          </a:p>
          <a:p>
            <a:pPr>
              <a:defRPr/>
            </a:pPr>
            <a:r>
              <a:rPr lang="ru-RU" sz="900" dirty="0">
                <a:latin typeface="+mj-lt"/>
              </a:rPr>
              <a:t>Попова Т.Н.- заместитель директора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33"/>
          <p:cNvGrpSpPr>
            <a:grpSpLocks/>
          </p:cNvGrpSpPr>
          <p:nvPr/>
        </p:nvGrpSpPr>
        <p:grpSpPr bwMode="auto">
          <a:xfrm>
            <a:off x="142845" y="142852"/>
            <a:ext cx="4286280" cy="7297913"/>
            <a:chOff x="357166" y="2143109"/>
            <a:chExt cx="6286566" cy="749545"/>
          </a:xfrm>
          <a:solidFill>
            <a:srgbClr val="FEE8FB"/>
          </a:solidFill>
        </p:grpSpPr>
        <p:sp>
          <p:nvSpPr>
            <p:cNvPr id="22" name="Рамка 21"/>
            <p:cNvSpPr/>
            <p:nvPr/>
          </p:nvSpPr>
          <p:spPr>
            <a:xfrm>
              <a:off x="357166" y="2143109"/>
              <a:ext cx="6286566" cy="660554"/>
            </a:xfrm>
            <a:prstGeom prst="frame">
              <a:avLst>
                <a:gd name="adj1" fmla="val 72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428582" y="2149412"/>
              <a:ext cx="6143711" cy="74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sx="4000" sy="4000" algn="ctr" rotWithShape="0">
                <a:srgbClr val="993366"/>
              </a:outerShdw>
            </a:effectLst>
          </p:spPr>
          <p:txBody>
            <a:bodyPr anchor="ctr">
              <a:spAutoFit/>
            </a:bodyPr>
            <a:lstStyle/>
            <a:p>
              <a:pPr marL="266700" indent="-266700" algn="ctr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6700" indent="-266700" algn="just">
                <a:defRPr/>
              </a:pPr>
              <a:endParaRPr lang="ru-RU" sz="1050" dirty="0">
                <a:latin typeface="Arial Narrow" pitchFamily="34" charset="0"/>
              </a:endParaRPr>
            </a:p>
            <a:p>
              <a:pPr marL="266700" indent="-266700">
                <a:defRPr/>
              </a:pPr>
              <a:endParaRPr lang="ru-RU" dirty="0">
                <a:solidFill>
                  <a:srgbClr val="000066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graphicFrame>
        <p:nvGraphicFramePr>
          <p:cNvPr id="24" name="Схема 23"/>
          <p:cNvGraphicFramePr/>
          <p:nvPr/>
        </p:nvGraphicFramePr>
        <p:xfrm>
          <a:off x="214282" y="285728"/>
          <a:ext cx="4143405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Рисунок 24" descr="C:\Documents and Settings\Пользователь\Рабочий стол\День лицея\105_PANA\P105029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4286256"/>
            <a:ext cx="3143272" cy="160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142844" y="6000768"/>
            <a:ext cx="4357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+mj-lt"/>
              </a:rPr>
              <a:t>Подписание договора об открытии Фирменного транспортного класса министром транспорта, связи и информатизации РС(Я) </a:t>
            </a:r>
            <a:r>
              <a:rPr lang="ru-RU" sz="900" dirty="0" err="1">
                <a:latin typeface="+mj-lt"/>
              </a:rPr>
              <a:t>Членовым</a:t>
            </a:r>
            <a:r>
              <a:rPr lang="ru-RU" sz="900" dirty="0">
                <a:latin typeface="+mj-lt"/>
              </a:rPr>
              <a:t> В.М</a:t>
            </a:r>
          </a:p>
        </p:txBody>
      </p:sp>
      <p:grpSp>
        <p:nvGrpSpPr>
          <p:cNvPr id="27" name="Группа 33"/>
          <p:cNvGrpSpPr>
            <a:grpSpLocks/>
          </p:cNvGrpSpPr>
          <p:nvPr/>
        </p:nvGrpSpPr>
        <p:grpSpPr bwMode="auto">
          <a:xfrm>
            <a:off x="4572000" y="142852"/>
            <a:ext cx="4286280" cy="7297913"/>
            <a:chOff x="357166" y="2143109"/>
            <a:chExt cx="6286566" cy="749545"/>
          </a:xfrm>
          <a:solidFill>
            <a:srgbClr val="FEE8FB"/>
          </a:solidFill>
        </p:grpSpPr>
        <p:sp>
          <p:nvSpPr>
            <p:cNvPr id="28" name="Рамка 27"/>
            <p:cNvSpPr/>
            <p:nvPr/>
          </p:nvSpPr>
          <p:spPr>
            <a:xfrm>
              <a:off x="357166" y="2143109"/>
              <a:ext cx="6286566" cy="660554"/>
            </a:xfrm>
            <a:prstGeom prst="frame">
              <a:avLst>
                <a:gd name="adj1" fmla="val 72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Rectangle 2"/>
            <p:cNvSpPr>
              <a:spLocks noChangeArrowheads="1"/>
            </p:cNvSpPr>
            <p:nvPr/>
          </p:nvSpPr>
          <p:spPr bwMode="auto">
            <a:xfrm>
              <a:off x="428582" y="2149412"/>
              <a:ext cx="6143711" cy="74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sx="4000" sy="4000" algn="ctr" rotWithShape="0">
                <a:srgbClr val="993366"/>
              </a:outerShdw>
            </a:effectLst>
          </p:spPr>
          <p:txBody>
            <a:bodyPr anchor="ctr">
              <a:spAutoFit/>
            </a:bodyPr>
            <a:lstStyle/>
            <a:p>
              <a:pPr marL="266700" indent="-266700" algn="ctr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6700" indent="-266700" algn="just">
                <a:defRPr/>
              </a:pPr>
              <a:endParaRPr lang="ru-RU" sz="1050" dirty="0">
                <a:latin typeface="Arial Narrow" pitchFamily="34" charset="0"/>
              </a:endParaRPr>
            </a:p>
            <a:p>
              <a:pPr marL="266700" indent="-266700">
                <a:defRPr/>
              </a:pPr>
              <a:endParaRPr lang="ru-RU" dirty="0">
                <a:solidFill>
                  <a:srgbClr val="000066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graphicFrame>
        <p:nvGraphicFramePr>
          <p:cNvPr id="30" name="Схема 29"/>
          <p:cNvGraphicFramePr/>
          <p:nvPr/>
        </p:nvGraphicFramePr>
        <p:xfrm>
          <a:off x="4643438" y="285728"/>
          <a:ext cx="4071966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1" name="Picture 19" descr="C:\Documents and Settings\Пользователь\Рабочий стол\День лицея\СОШ-5 Воспитание на духовном наследии А.С. Пушкина\DSC_015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86446" y="4150408"/>
            <a:ext cx="2714644" cy="172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4572000" y="5929330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 smtClean="0"/>
              <a:t>Вручение сертификата Фирменного индустриального класса </a:t>
            </a:r>
          </a:p>
          <a:p>
            <a:pPr>
              <a:defRPr/>
            </a:pPr>
            <a:r>
              <a:rPr lang="ru-RU" sz="900" dirty="0" smtClean="0"/>
              <a:t>классному руководителю 10а класса Егоровой Л.Т.  Ученики индустриального класса</a:t>
            </a:r>
            <a:endParaRPr lang="ru-RU" sz="9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33"/>
          <p:cNvGrpSpPr>
            <a:grpSpLocks/>
          </p:cNvGrpSpPr>
          <p:nvPr/>
        </p:nvGrpSpPr>
        <p:grpSpPr bwMode="auto">
          <a:xfrm>
            <a:off x="214283" y="142852"/>
            <a:ext cx="4500594" cy="7297903"/>
            <a:chOff x="357166" y="2143109"/>
            <a:chExt cx="6286566" cy="749545"/>
          </a:xfrm>
          <a:solidFill>
            <a:srgbClr val="FEE8FB"/>
          </a:solidFill>
        </p:grpSpPr>
        <p:sp>
          <p:nvSpPr>
            <p:cNvPr id="15" name="Рамка 14"/>
            <p:cNvSpPr/>
            <p:nvPr/>
          </p:nvSpPr>
          <p:spPr>
            <a:xfrm>
              <a:off x="357166" y="2143109"/>
              <a:ext cx="6286566" cy="660554"/>
            </a:xfrm>
            <a:prstGeom prst="frame">
              <a:avLst>
                <a:gd name="adj1" fmla="val 725"/>
              </a:avLst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428582" y="2149412"/>
              <a:ext cx="6143711" cy="74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sx="4000" sy="4000" algn="ctr" rotWithShape="0">
                <a:srgbClr val="993366"/>
              </a:outerShdw>
            </a:effectLst>
          </p:spPr>
          <p:txBody>
            <a:bodyPr anchor="ctr">
              <a:spAutoFit/>
            </a:bodyPr>
            <a:lstStyle/>
            <a:p>
              <a:pPr marL="266700" indent="-266700" algn="ctr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6700" indent="-266700" algn="just">
                <a:defRPr/>
              </a:pPr>
              <a:endParaRPr lang="ru-RU" sz="1050" dirty="0">
                <a:latin typeface="Arial Narrow" pitchFamily="34" charset="0"/>
              </a:endParaRPr>
            </a:p>
            <a:p>
              <a:pPr marL="266700" indent="-266700">
                <a:defRPr/>
              </a:pPr>
              <a:endParaRPr lang="ru-RU" dirty="0">
                <a:solidFill>
                  <a:srgbClr val="000066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graphicFrame>
        <p:nvGraphicFramePr>
          <p:cNvPr id="17" name="Схема 16"/>
          <p:cNvGraphicFramePr/>
          <p:nvPr/>
        </p:nvGraphicFramePr>
        <p:xfrm>
          <a:off x="285721" y="285728"/>
          <a:ext cx="4357718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Рисунок 17" descr="C:\Documents and Settings\Пользователь\Рабочий стол\День лицея\105_PANA\P105030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143380"/>
            <a:ext cx="307183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42938" y="5929313"/>
            <a:ext cx="3571875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latin typeface="+mj-lt"/>
              </a:rPr>
              <a:t>Подписание соглашения об открытии Фирменного </a:t>
            </a:r>
            <a:r>
              <a:rPr lang="ru-RU" sz="900" dirty="0" err="1" smtClean="0">
                <a:latin typeface="+mj-lt"/>
              </a:rPr>
              <a:t>бизнес-класса</a:t>
            </a:r>
            <a:r>
              <a:rPr lang="ru-RU" sz="900" dirty="0" smtClean="0">
                <a:latin typeface="+mj-lt"/>
              </a:rPr>
              <a:t>  </a:t>
            </a:r>
            <a:r>
              <a:rPr lang="ru-RU" sz="900" dirty="0">
                <a:latin typeface="+mj-lt"/>
              </a:rPr>
              <a:t>министром малого и среднего бизнеса, развития туризма и занятости РС(Я) Кормилицыной Е.И.  </a:t>
            </a:r>
          </a:p>
        </p:txBody>
      </p:sp>
      <p:grpSp>
        <p:nvGrpSpPr>
          <p:cNvPr id="20" name="Группа 33"/>
          <p:cNvGrpSpPr>
            <a:grpSpLocks/>
          </p:cNvGrpSpPr>
          <p:nvPr/>
        </p:nvGrpSpPr>
        <p:grpSpPr bwMode="auto">
          <a:xfrm>
            <a:off x="4786314" y="214290"/>
            <a:ext cx="4167187" cy="7155037"/>
            <a:chOff x="357166" y="2143109"/>
            <a:chExt cx="6286566" cy="749545"/>
          </a:xfrm>
          <a:solidFill>
            <a:srgbClr val="FEE8FB"/>
          </a:solidFill>
        </p:grpSpPr>
        <p:sp>
          <p:nvSpPr>
            <p:cNvPr id="21" name="Рамка 20"/>
            <p:cNvSpPr/>
            <p:nvPr/>
          </p:nvSpPr>
          <p:spPr>
            <a:xfrm>
              <a:off x="357166" y="2143109"/>
              <a:ext cx="6286566" cy="660554"/>
            </a:xfrm>
            <a:prstGeom prst="frame">
              <a:avLst>
                <a:gd name="adj1" fmla="val 725"/>
              </a:avLst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Rectangle 2"/>
            <p:cNvSpPr>
              <a:spLocks noChangeArrowheads="1"/>
            </p:cNvSpPr>
            <p:nvPr/>
          </p:nvSpPr>
          <p:spPr bwMode="auto">
            <a:xfrm>
              <a:off x="428582" y="2149412"/>
              <a:ext cx="6143711" cy="74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sx="4000" sy="4000" algn="ctr" rotWithShape="0">
                <a:srgbClr val="993366"/>
              </a:outerShdw>
            </a:effectLst>
          </p:spPr>
          <p:txBody>
            <a:bodyPr anchor="ctr">
              <a:spAutoFit/>
            </a:bodyPr>
            <a:lstStyle/>
            <a:p>
              <a:pPr marL="266700" indent="-266700" algn="ctr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endParaRPr>
            </a:p>
            <a:p>
              <a:pPr marL="261938" indent="-261938">
                <a:defRPr/>
              </a:pPr>
              <a:endParaRPr lang="ru-RU" sz="105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endParaRPr>
            </a:p>
            <a:p>
              <a:pPr marL="266700" indent="-266700" algn="just">
                <a:defRPr/>
              </a:pPr>
              <a:endParaRPr lang="ru-RU" sz="1050" dirty="0">
                <a:latin typeface="Arial Narrow" pitchFamily="34" charset="0"/>
              </a:endParaRPr>
            </a:p>
            <a:p>
              <a:pPr marL="266700" indent="-266700">
                <a:defRPr/>
              </a:pPr>
              <a:endParaRPr lang="ru-RU" dirty="0">
                <a:solidFill>
                  <a:srgbClr val="000066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4929190" y="428604"/>
          <a:ext cx="378621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8" name="TextBox 32"/>
          <p:cNvSpPr txBox="1">
            <a:spLocks noChangeArrowheads="1"/>
          </p:cNvSpPr>
          <p:nvPr/>
        </p:nvSpPr>
        <p:spPr bwMode="auto">
          <a:xfrm>
            <a:off x="5000625" y="4500563"/>
            <a:ext cx="38576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 smtClean="0"/>
              <a:t>Фирменные классы действуют с 2009 года.</a:t>
            </a:r>
          </a:p>
          <a:p>
            <a:r>
              <a:rPr lang="ru-RU" sz="1100" dirty="0" smtClean="0"/>
              <a:t>51</a:t>
            </a:r>
            <a:r>
              <a:rPr lang="ru-RU" sz="1100" dirty="0"/>
              <a:t>% выпускников </a:t>
            </a:r>
            <a:endParaRPr lang="ru-RU" sz="1100" dirty="0" smtClean="0"/>
          </a:p>
          <a:p>
            <a:r>
              <a:rPr lang="ru-RU" sz="1100" dirty="0" smtClean="0"/>
              <a:t>	2010</a:t>
            </a:r>
            <a:r>
              <a:rPr lang="ru-RU" sz="1100" dirty="0"/>
              <a:t>, 2011, </a:t>
            </a:r>
            <a:r>
              <a:rPr lang="ru-RU" sz="1100" dirty="0" smtClean="0"/>
              <a:t>2012, 2013 </a:t>
            </a:r>
            <a:r>
              <a:rPr lang="ru-RU" sz="1100" dirty="0"/>
              <a:t>годов  продолжают образование по профилю фирменного класса, </a:t>
            </a:r>
            <a:endParaRPr lang="ru-RU" sz="1100" dirty="0" smtClean="0"/>
          </a:p>
          <a:p>
            <a:r>
              <a:rPr lang="ru-RU" sz="1100" dirty="0" smtClean="0"/>
              <a:t>	соответственно</a:t>
            </a:r>
            <a:r>
              <a:rPr lang="ru-RU" sz="1100" dirty="0"/>
              <a:t>:  49%,  </a:t>
            </a:r>
            <a:r>
              <a:rPr lang="ru-RU" sz="1100" dirty="0" smtClean="0"/>
              <a:t>47%,  60%,  69%.</a:t>
            </a:r>
            <a:endParaRPr lang="ru-RU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7195" y="188916"/>
            <a:ext cx="8429625" cy="6480175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28632" y="357202"/>
            <a:ext cx="8386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latin typeface="Bookman Old Style" pitchFamily="18" charset="0"/>
              </a:rPr>
              <a:t> </a:t>
            </a:r>
          </a:p>
          <a:p>
            <a:pPr algn="l"/>
            <a:endParaRPr lang="ru-RU">
              <a:latin typeface="Bookman Old Style" pitchFamily="18" charset="0"/>
            </a:endParaRPr>
          </a:p>
          <a:p>
            <a:pPr algn="l"/>
            <a:endParaRPr lang="ru-RU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09" y="214324"/>
            <a:ext cx="8001057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marL="609600" indent="-609600"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ДОСТУПНОСТЬ КАЧЕСТВЕННОГО ОБРАЗОВАНИЯ </a:t>
            </a:r>
          </a:p>
          <a:p>
            <a:pPr marL="609600" indent="-609600"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при сетевой технологии обеспечивается </a:t>
            </a:r>
            <a:r>
              <a:rPr lang="ru-RU" b="1" dirty="0">
                <a:solidFill>
                  <a:srgbClr val="C00000"/>
                </a:solidFill>
              </a:rPr>
              <a:t>через:</a:t>
            </a:r>
          </a:p>
          <a:p>
            <a:pPr marL="609600" indent="-609600"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pPr marL="266700" indent="-266700" algn="l">
              <a:buFont typeface="Arial" pitchFamily="34" charset="0"/>
              <a:buChar char="•"/>
              <a:defRPr/>
            </a:pPr>
            <a:r>
              <a:rPr lang="ru-RU" sz="1200" dirty="0" smtClean="0">
                <a:effectLst/>
                <a:latin typeface="Arial Narrow" pitchFamily="34" charset="0"/>
              </a:rPr>
              <a:t>сформированную систему личностных смыслов обучения, включающих осознание обучающимся объективной его значимости, уровень притязаний, самооценку.</a:t>
            </a:r>
          </a:p>
          <a:p>
            <a:pPr marL="266700" indent="-266700" algn="l">
              <a:buFont typeface="Arial" pitchFamily="34" charset="0"/>
              <a:buChar char="•"/>
              <a:defRPr/>
            </a:pPr>
            <a:r>
              <a:rPr lang="ru-RU" sz="1200" dirty="0" smtClean="0">
                <a:effectLst/>
                <a:latin typeface="Arial Narrow" pitchFamily="34" charset="0"/>
              </a:rPr>
              <a:t>многообразие типов </a:t>
            </a:r>
            <a:r>
              <a:rPr lang="ru-RU" sz="1200" dirty="0">
                <a:effectLst/>
                <a:latin typeface="Arial Narrow" pitchFamily="34" charset="0"/>
              </a:rPr>
              <a:t>образовательных </a:t>
            </a:r>
            <a:r>
              <a:rPr lang="ru-RU" sz="1200" dirty="0" smtClean="0">
                <a:effectLst/>
                <a:latin typeface="Arial Narrow" pitchFamily="34" charset="0"/>
              </a:rPr>
              <a:t>организаций, образовательных </a:t>
            </a:r>
            <a:r>
              <a:rPr lang="ru-RU" sz="1200" dirty="0">
                <a:effectLst/>
                <a:latin typeface="Arial Narrow" pitchFamily="34" charset="0"/>
              </a:rPr>
              <a:t>программ и услуг;</a:t>
            </a:r>
          </a:p>
          <a:p>
            <a:pPr marL="266700" indent="-266700" algn="l">
              <a:buFont typeface="Arial" pitchFamily="34" charset="0"/>
              <a:buChar char="•"/>
              <a:defRPr/>
            </a:pPr>
            <a:r>
              <a:rPr lang="ru-RU" sz="1200" dirty="0">
                <a:effectLst/>
                <a:latin typeface="Arial Narrow" pitchFamily="34" charset="0"/>
              </a:rPr>
              <a:t>нормативное обеспечение образовательного процесса;</a:t>
            </a:r>
          </a:p>
          <a:p>
            <a:pPr marL="266700" indent="-266700" algn="l">
              <a:buFont typeface="Arial" pitchFamily="34" charset="0"/>
              <a:buChar char="•"/>
              <a:defRPr/>
            </a:pPr>
            <a:r>
              <a:rPr lang="ru-RU" sz="1200" dirty="0">
                <a:effectLst/>
                <a:latin typeface="Arial Narrow" pitchFamily="34" charset="0"/>
              </a:rPr>
              <a:t>кадровое </a:t>
            </a:r>
            <a:r>
              <a:rPr lang="ru-RU" sz="1200" dirty="0" smtClean="0">
                <a:effectLst/>
                <a:latin typeface="Arial Narrow" pitchFamily="34" charset="0"/>
              </a:rPr>
              <a:t>обеспечение образовательного процесса высококлассными специалистами  востребованных сфер экономики и профессорско-преподавательским составом вузов;</a:t>
            </a:r>
          </a:p>
          <a:p>
            <a:pPr marL="266700" indent="-266700" algn="l">
              <a:buFont typeface="Arial" pitchFamily="34" charset="0"/>
              <a:buChar char="•"/>
              <a:defRPr/>
            </a:pPr>
            <a:r>
              <a:rPr lang="ru-RU" sz="1200" dirty="0" smtClean="0">
                <a:effectLst/>
                <a:latin typeface="Arial Narrow" pitchFamily="34" charset="0"/>
              </a:rPr>
              <a:t>достаточное учебно-программное </a:t>
            </a:r>
            <a:r>
              <a:rPr lang="ru-RU" sz="1200" dirty="0">
                <a:effectLst/>
                <a:latin typeface="Arial Narrow" pitchFamily="34" charset="0"/>
              </a:rPr>
              <a:t>обеспечение образовательного </a:t>
            </a:r>
            <a:r>
              <a:rPr lang="ru-RU" sz="1200" dirty="0" smtClean="0">
                <a:effectLst/>
                <a:latin typeface="Arial Narrow" pitchFamily="34" charset="0"/>
              </a:rPr>
              <a:t>процесса</a:t>
            </a:r>
            <a:r>
              <a:rPr lang="ru-RU" sz="1200" dirty="0">
                <a:effectLst/>
                <a:latin typeface="Arial Narrow" pitchFamily="34" charset="0"/>
              </a:rPr>
              <a:t>;</a:t>
            </a:r>
          </a:p>
          <a:p>
            <a:pPr marL="266700" indent="-266700" algn="l">
              <a:buFont typeface="Arial" pitchFamily="34" charset="0"/>
              <a:buChar char="•"/>
              <a:defRPr/>
            </a:pPr>
            <a:r>
              <a:rPr lang="ru-RU" sz="1200" dirty="0">
                <a:effectLst/>
                <a:latin typeface="Arial Narrow" pitchFamily="34" charset="0"/>
              </a:rPr>
              <a:t>обучение, адекватное образовательным </a:t>
            </a:r>
            <a:r>
              <a:rPr lang="ru-RU" sz="1200" dirty="0" smtClean="0">
                <a:effectLst/>
                <a:latin typeface="Arial Narrow" pitchFamily="34" charset="0"/>
              </a:rPr>
              <a:t>запросам детей, интересам семьи и  </a:t>
            </a:r>
            <a:r>
              <a:rPr lang="ru-RU" sz="1200" dirty="0" err="1" smtClean="0">
                <a:effectLst/>
                <a:latin typeface="Arial Narrow" pitchFamily="34" charset="0"/>
              </a:rPr>
              <a:t>и</a:t>
            </a:r>
            <a:r>
              <a:rPr lang="ru-RU" sz="1200" dirty="0" smtClean="0">
                <a:effectLst/>
                <a:latin typeface="Arial Narrow" pitchFamily="34" charset="0"/>
              </a:rPr>
              <a:t> потребностям экономики республики;</a:t>
            </a:r>
            <a:endParaRPr lang="ru-RU" sz="1200" dirty="0">
              <a:effectLst/>
              <a:latin typeface="Arial Narrow" pitchFamily="34" charset="0"/>
            </a:endParaRPr>
          </a:p>
          <a:p>
            <a:pPr marL="266700" indent="-266700" algn="l">
              <a:buFont typeface="Arial" pitchFamily="34" charset="0"/>
              <a:buChar char="•"/>
              <a:defRPr/>
            </a:pPr>
            <a:r>
              <a:rPr lang="ru-RU" sz="1200" dirty="0">
                <a:effectLst/>
                <a:latin typeface="Arial Narrow" pitchFamily="34" charset="0"/>
              </a:rPr>
              <a:t>систему дополнительных образовательных </a:t>
            </a:r>
            <a:r>
              <a:rPr lang="ru-RU" sz="1200" dirty="0" smtClean="0">
                <a:effectLst/>
                <a:latin typeface="Arial Narrow" pitchFamily="34" charset="0"/>
              </a:rPr>
              <a:t>услуг, профессионально ориентированных практик;</a:t>
            </a:r>
            <a:endParaRPr lang="ru-RU" sz="1200" dirty="0">
              <a:effectLst/>
              <a:latin typeface="Arial Narrow" pitchFamily="34" charset="0"/>
            </a:endParaRPr>
          </a:p>
          <a:p>
            <a:pPr marL="266700" indent="-266700" algn="l">
              <a:buFont typeface="Arial" pitchFamily="34" charset="0"/>
              <a:buChar char="•"/>
              <a:defRPr/>
            </a:pPr>
            <a:r>
              <a:rPr lang="ru-RU" sz="1200" dirty="0" smtClean="0">
                <a:effectLst/>
                <a:latin typeface="Arial Narrow" pitchFamily="34" charset="0"/>
              </a:rPr>
              <a:t>выбор </a:t>
            </a:r>
            <a:r>
              <a:rPr lang="ru-RU" sz="1200" dirty="0">
                <a:effectLst/>
                <a:latin typeface="Arial Narrow" pitchFamily="34" charset="0"/>
              </a:rPr>
              <a:t>оптимальной системы оценивания учебных и личностных </a:t>
            </a:r>
            <a:r>
              <a:rPr lang="ru-RU" sz="1200" dirty="0" smtClean="0">
                <a:effectLst/>
                <a:latin typeface="Arial Narrow" pitchFamily="34" charset="0"/>
              </a:rPr>
              <a:t>достижений </a:t>
            </a:r>
            <a:r>
              <a:rPr lang="ru-RU" sz="1200" dirty="0">
                <a:effectLst/>
                <a:latin typeface="Arial Narrow" pitchFamily="34" charset="0"/>
              </a:rPr>
              <a:t>обучающихся;</a:t>
            </a:r>
          </a:p>
          <a:p>
            <a:pPr marL="266700" indent="-266700" algn="l">
              <a:buFont typeface="Arial" pitchFamily="34" charset="0"/>
              <a:buChar char="•"/>
              <a:defRPr/>
            </a:pPr>
            <a:r>
              <a:rPr lang="ru-RU" sz="1200" dirty="0" smtClean="0">
                <a:effectLst/>
                <a:latin typeface="Arial Narrow" pitchFamily="34" charset="0"/>
              </a:rPr>
              <a:t>вовлечение </a:t>
            </a:r>
            <a:r>
              <a:rPr lang="ru-RU" sz="1200" dirty="0">
                <a:effectLst/>
                <a:latin typeface="Arial Narrow" pitchFamily="34" charset="0"/>
              </a:rPr>
              <a:t>обучающихся в разработку и реализацию детских 	научно-исследовательских и социально значимых проектов</a:t>
            </a:r>
            <a:r>
              <a:rPr lang="ru-RU" sz="1200" dirty="0" smtClean="0">
                <a:effectLst/>
                <a:latin typeface="Arial Narrow" pitchFamily="34" charset="0"/>
              </a:rPr>
              <a:t>.</a:t>
            </a:r>
          </a:p>
          <a:p>
            <a:pPr marL="266700" indent="-266700" algn="l">
              <a:buFont typeface="Arial" pitchFamily="34" charset="0"/>
              <a:buChar char="•"/>
              <a:defRPr/>
            </a:pPr>
            <a:endParaRPr lang="ru-RU" sz="1400" dirty="0" smtClean="0">
              <a:effectLst/>
              <a:latin typeface="Arial Narrow" pitchFamily="34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Критерии эффективности функционирования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сетевой образовательной технологии выступают:</a:t>
            </a:r>
          </a:p>
          <a:p>
            <a:pPr marL="266700" indent="-266700">
              <a:buFont typeface="Arial" charset="0"/>
              <a:buChar char="•"/>
            </a:pPr>
            <a:r>
              <a:rPr lang="ru-RU" sz="1200" dirty="0" smtClean="0">
                <a:effectLst/>
                <a:latin typeface="Arial Narrow" pitchFamily="34" charset="0"/>
              </a:rPr>
              <a:t>положительная динамика результативности учебно-воспитательного процесса: повышение мотивации учебной деятельности,  успеваемости учащихся;</a:t>
            </a:r>
          </a:p>
          <a:p>
            <a:pPr marL="266700" indent="-266700">
              <a:buFont typeface="Arial" charset="0"/>
              <a:buChar char="•"/>
            </a:pPr>
            <a:r>
              <a:rPr lang="ru-RU" sz="1200" dirty="0" smtClean="0">
                <a:effectLst/>
                <a:latin typeface="Arial Narrow" pitchFamily="34" charset="0"/>
              </a:rPr>
              <a:t> положительная динамика удовлетворения учащихся, педагогов и родителей состоянием, условиями и результатами </a:t>
            </a:r>
            <a:r>
              <a:rPr lang="ru-RU" sz="1200" dirty="0" err="1" smtClean="0">
                <a:effectLst/>
                <a:latin typeface="Arial Narrow" pitchFamily="34" charset="0"/>
              </a:rPr>
              <a:t>учебно</a:t>
            </a:r>
            <a:r>
              <a:rPr lang="ru-RU" sz="1200" dirty="0" smtClean="0">
                <a:effectLst/>
                <a:latin typeface="Arial Narrow" pitchFamily="34" charset="0"/>
              </a:rPr>
              <a:t>-	воспитательной деятельности школы, выполнения ею социализирующей функции; </a:t>
            </a:r>
          </a:p>
          <a:p>
            <a:pPr marL="266700" indent="-266700">
              <a:buFont typeface="Arial" charset="0"/>
              <a:buChar char="•"/>
            </a:pPr>
            <a:r>
              <a:rPr lang="ru-RU" sz="1200" dirty="0" smtClean="0">
                <a:effectLst/>
                <a:latin typeface="Arial Narrow" pitchFamily="34" charset="0"/>
              </a:rPr>
              <a:t>положительная динамика общественной активности, инициативы и самостоятельности учащихся;</a:t>
            </a:r>
          </a:p>
          <a:p>
            <a:pPr marL="266700" indent="-266700">
              <a:buFont typeface="Arial" charset="0"/>
              <a:buChar char="•"/>
            </a:pPr>
            <a:r>
              <a:rPr lang="ru-RU" sz="1200" dirty="0" smtClean="0">
                <a:effectLst/>
                <a:latin typeface="Arial Narrow" pitchFamily="34" charset="0"/>
              </a:rPr>
              <a:t>положительная динамика обеспечения единства педагогических действий  образовательных организаций,  предприятий и организаций, общественности; </a:t>
            </a:r>
          </a:p>
          <a:p>
            <a:pPr marL="266700" indent="-266700">
              <a:buFont typeface="Arial" charset="0"/>
              <a:buChar char="•"/>
            </a:pPr>
            <a:r>
              <a:rPr lang="ru-RU" sz="1200" dirty="0" smtClean="0">
                <a:effectLst/>
                <a:latin typeface="Arial Narrow" pitchFamily="34" charset="0"/>
              </a:rPr>
              <a:t>положительная динамика повышения общественного самосознания, активности, инициативы. </a:t>
            </a:r>
          </a:p>
          <a:p>
            <a:pPr marL="266700" indent="-266700" algn="l">
              <a:buFont typeface="Arial" pitchFamily="34" charset="0"/>
              <a:buChar char="•"/>
              <a:defRPr/>
            </a:pPr>
            <a:endParaRPr lang="ru-RU" sz="1400" dirty="0">
              <a:effectLst/>
              <a:latin typeface="Arial Narrow" pitchFamily="34" charset="0"/>
            </a:endParaRPr>
          </a:p>
          <a:p>
            <a:pPr marL="609600" indent="-609600" algn="l">
              <a:buFontTx/>
              <a:buAutoNum type="arabicParenR"/>
              <a:defRPr/>
            </a:pP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>
              <a:buFontTx/>
              <a:buAutoNum type="arabicParenR"/>
              <a:defRPr/>
            </a:pP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>
              <a:buFontTx/>
              <a:buAutoNum type="arabicParenR"/>
              <a:defRPr/>
            </a:pPr>
            <a:endParaRPr lang="ru-RU" b="1" i="1" dirty="0">
              <a:solidFill>
                <a:srgbClr val="CC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>
              <a:defRPr/>
            </a:pPr>
            <a:endParaRPr lang="ru-RU" sz="10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>
              <a:buFontTx/>
              <a:buAutoNum type="arabicParenR"/>
              <a:defRPr/>
            </a:pP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>
              <a:buFontTx/>
              <a:buAutoNum type="arabicParenR"/>
              <a:defRPr/>
            </a:pPr>
            <a:endParaRPr lang="ru-RU" b="1" i="1" dirty="0"/>
          </a:p>
          <a:p>
            <a:pPr marL="609600" indent="-609600" algn="l">
              <a:defRPr/>
            </a:pP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357190"/>
          </a:xfrm>
        </p:spPr>
        <p:txBody>
          <a:bodyPr>
            <a:normAutofit fontScale="90000"/>
          </a:bodyPr>
          <a:lstStyle/>
          <a:p>
            <a:r>
              <a:rPr sz="3100" smtClean="0">
                <a:solidFill>
                  <a:srgbClr val="FF0000"/>
                </a:solidFill>
              </a:rPr>
              <a:t> ОБРАЗОВАТЕЛЬНЫЙ  КЛАСТЕР.  </a:t>
            </a:r>
            <a:r>
              <a:rPr sz="2200" smtClean="0">
                <a:solidFill>
                  <a:srgbClr val="FF0000"/>
                </a:solidFill>
              </a:rPr>
              <a:t>ОБОСНОВАНИЕ</a:t>
            </a:r>
            <a:r>
              <a:rPr sz="3100" smtClean="0">
                <a:solidFill>
                  <a:srgbClr val="FF0000"/>
                </a:solidFill>
              </a:rPr>
              <a:t> 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4000504"/>
            <a:ext cx="8858312" cy="28574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1400" b="1" dirty="0" smtClean="0">
              <a:solidFill>
                <a:srgbClr val="FFFF00"/>
              </a:solidFill>
              <a:latin typeface="Segoe Script" pitchFamily="34" charset="0"/>
            </a:endParaRPr>
          </a:p>
          <a:p>
            <a:pPr algn="r">
              <a:buNone/>
            </a:pPr>
            <a:endParaRPr lang="ru-RU" sz="1400" b="1" dirty="0" smtClean="0">
              <a:solidFill>
                <a:srgbClr val="FFFF00"/>
              </a:solidFill>
              <a:latin typeface="Segoe Script" pitchFamily="34" charset="0"/>
            </a:endParaRPr>
          </a:p>
          <a:p>
            <a:pPr algn="r">
              <a:buNone/>
            </a:pPr>
            <a:endParaRPr lang="ru-RU" sz="1400" b="1" dirty="0" smtClean="0">
              <a:solidFill>
                <a:srgbClr val="FFFF00"/>
              </a:solidFill>
              <a:latin typeface="Segoe Script" pitchFamily="34" charset="0"/>
            </a:endParaRPr>
          </a:p>
          <a:p>
            <a:pPr algn="r">
              <a:buNone/>
            </a:pPr>
            <a:endParaRPr lang="ru-RU" sz="1400" b="1" dirty="0" smtClean="0">
              <a:solidFill>
                <a:srgbClr val="FFFF00"/>
              </a:solidFill>
              <a:latin typeface="Segoe Script" pitchFamily="34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5134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6048" y="714356"/>
            <a:ext cx="461665" cy="369332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>
                <a:rot lat="0" lon="0" rev="2100000"/>
              </a:camera>
              <a:lightRig rig="threePt" dir="t"/>
            </a:scene3d>
          </a:bodyPr>
          <a:lstStyle/>
          <a:p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5" y="714356"/>
            <a:ext cx="47200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928662" y="714356"/>
            <a:ext cx="7929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  <a:buNone/>
            </a:pPr>
            <a:r>
              <a:rPr lang="ru-RU" sz="1200" b="1" i="1" dirty="0" smtClean="0">
                <a:solidFill>
                  <a:srgbClr val="002060"/>
                </a:solidFill>
              </a:rPr>
              <a:t>«Многие  молодые люди покидают школу, не имея ни малейшего представления о тех компетенциях, которые им будут крайне нужны в профессиональной жизни: способность работать в группе; командный дух и вкус риска;  чувство ответственности и личная дисциплина;  чувство инициативы, любознательности, творчества;  дух профессионализма, стремление к совершенству, чувство </a:t>
            </a:r>
            <a:r>
              <a:rPr lang="ru-RU" sz="1200" b="1" i="1" dirty="0" err="1" smtClean="0">
                <a:solidFill>
                  <a:srgbClr val="002060"/>
                </a:solidFill>
              </a:rPr>
              <a:t>соревновательности</a:t>
            </a:r>
            <a:r>
              <a:rPr lang="ru-RU" sz="1200" b="1" i="1" dirty="0" smtClean="0">
                <a:solidFill>
                  <a:srgbClr val="002060"/>
                </a:solidFill>
              </a:rPr>
              <a:t>;  </a:t>
            </a:r>
            <a:r>
              <a:rPr lang="ru-RU" sz="1200" b="1" i="1" dirty="0" err="1" smtClean="0">
                <a:solidFill>
                  <a:srgbClr val="002060"/>
                </a:solidFill>
              </a:rPr>
              <a:t>чувство</a:t>
            </a:r>
            <a:r>
              <a:rPr lang="ru-RU" sz="1200" b="1" i="1" dirty="0" smtClean="0">
                <a:solidFill>
                  <a:srgbClr val="002060"/>
                </a:solidFill>
              </a:rPr>
              <a:t>  служения общему, патриотизм. Эти качества составляют основу духа предприятия».</a:t>
            </a:r>
          </a:p>
          <a:p>
            <a:pPr algn="r">
              <a:lnSpc>
                <a:spcPts val="1000"/>
              </a:lnSpc>
              <a:buNone/>
            </a:pP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                                                                                                                   Совет Европы.</a:t>
            </a:r>
            <a:endParaRPr lang="ru-RU" sz="11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1571613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B123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ПРОБЛЕМЫ,  ТРЕБУЮЩИЕ  РЕШЕНИЯ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B123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857366"/>
            <a:ext cx="8358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lnSpc>
                <a:spcPts val="1200"/>
              </a:lnSpc>
              <a:buAutoNum type="arabicPeriod"/>
            </a:pPr>
            <a:r>
              <a:rPr lang="ru-RU" sz="1100" dirty="0" err="1" smtClean="0">
                <a:solidFill>
                  <a:srgbClr val="00003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Востребованность</a:t>
            </a:r>
            <a:r>
              <a:rPr lang="ru-RU" sz="1100" dirty="0" smtClean="0">
                <a:solidFill>
                  <a:srgbClr val="00003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существенном повышении престижа и качества физико-математического и естественнонаучного образования и низкие результаты ЕГЭ по данным предметам.</a:t>
            </a:r>
          </a:p>
          <a:p>
            <a:pPr marL="265113" indent="-265113">
              <a:lnSpc>
                <a:spcPts val="1200"/>
              </a:lnSpc>
              <a:buAutoNum type="arabicPeriod"/>
            </a:pPr>
            <a:r>
              <a:rPr lang="ru-RU" sz="1100" dirty="0" smtClean="0">
                <a:solidFill>
                  <a:srgbClr val="00003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Лавинообразное нарастание объема информации о развитии науки, техники, инновационного производства и недостаточное количество учебной нагрузки в учебных планах школ по предметам естественнонаучного и производственно-технического циклов.</a:t>
            </a:r>
          </a:p>
          <a:p>
            <a:pPr marL="265113" indent="-265113">
              <a:lnSpc>
                <a:spcPts val="1200"/>
              </a:lnSpc>
              <a:buAutoNum type="arabicPeriod"/>
            </a:pPr>
            <a:r>
              <a:rPr lang="ru-RU" sz="1100" dirty="0" smtClean="0">
                <a:solidFill>
                  <a:srgbClr val="00003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Возрастание интереса подростков к новым направлениям науки и сокращение объединений школьников по техническому профилю.</a:t>
            </a:r>
          </a:p>
          <a:p>
            <a:pPr marL="265113" indent="-265113">
              <a:lnSpc>
                <a:spcPts val="1200"/>
              </a:lnSpc>
              <a:buAutoNum type="arabicPeriod"/>
            </a:pPr>
            <a:r>
              <a:rPr lang="ru-RU" sz="1100" dirty="0" smtClean="0">
                <a:solidFill>
                  <a:srgbClr val="00003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Мотивация детей к исследовательской деятельности в области техники и технологий и недостаток научных руководителей их поисковой проектной деятельностью.</a:t>
            </a:r>
          </a:p>
          <a:p>
            <a:pPr marL="265113" indent="-265113">
              <a:lnSpc>
                <a:spcPts val="1200"/>
              </a:lnSpc>
              <a:buAutoNum type="arabicPeriod"/>
            </a:pPr>
            <a:r>
              <a:rPr lang="ru-RU" sz="1100" dirty="0" smtClean="0">
                <a:solidFill>
                  <a:srgbClr val="00003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Стремление педагогов к инновационной деятельности и отсутствие у них опыта творческой, научно-исследовательской продуктивной деятельности в области науки, техники и производства.</a:t>
            </a:r>
          </a:p>
          <a:p>
            <a:pPr marL="265113" indent="-265113">
              <a:lnSpc>
                <a:spcPts val="1200"/>
              </a:lnSpc>
              <a:buAutoNum type="arabicPeriod"/>
            </a:pPr>
            <a:r>
              <a:rPr lang="ru-RU" sz="1100" dirty="0" smtClean="0">
                <a:solidFill>
                  <a:srgbClr val="00003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Необходимость обеспечения непрерывности образования на всех ступенях и отсутствие эффективных моделей взаимодействия общего и профессионального образования, производства.</a:t>
            </a:r>
          </a:p>
          <a:p>
            <a:pPr marL="265113" indent="-265113">
              <a:lnSpc>
                <a:spcPts val="1200"/>
              </a:lnSpc>
              <a:buAutoNum type="arabicPeriod"/>
            </a:pPr>
            <a:r>
              <a:rPr lang="ru-RU" sz="1100" dirty="0" smtClean="0">
                <a:solidFill>
                  <a:srgbClr val="00003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Потребность в квалифицированных кадрах для перспективных отраслей экономики и слабая ориентация молодых людей на получение технических и технологических профессий.</a:t>
            </a:r>
          </a:p>
          <a:p>
            <a:pPr marL="265113" indent="-265113">
              <a:lnSpc>
                <a:spcPts val="1200"/>
              </a:lnSpc>
              <a:buAutoNum type="arabicPeriod"/>
            </a:pPr>
            <a:r>
              <a:rPr lang="ru-RU" sz="1100" dirty="0" smtClean="0">
                <a:solidFill>
                  <a:srgbClr val="00003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Построение экономики страны, основанной на знании.</a:t>
            </a:r>
          </a:p>
          <a:p>
            <a:pPr marL="363538" indent="-363538">
              <a:lnSpc>
                <a:spcPts val="1200"/>
              </a:lnSpc>
              <a:buFont typeface="+mj-lt"/>
              <a:buAutoNum type="arabicPeriod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</a:rPr>
              <a:t>Для решения этих проблем потребуются:</a:t>
            </a:r>
          </a:p>
          <a:p>
            <a:pPr>
              <a:lnSpc>
                <a:spcPts val="1200"/>
              </a:lnSpc>
            </a:pPr>
            <a:endParaRPr lang="ru-RU" sz="1400" b="1" dirty="0" smtClean="0"/>
          </a:p>
          <a:p>
            <a:pPr>
              <a:lnSpc>
                <a:spcPts val="1200"/>
              </a:lnSpc>
            </a:pPr>
            <a:r>
              <a:rPr lang="ru-RU" sz="1200" b="1" i="1" dirty="0" smtClean="0">
                <a:solidFill>
                  <a:srgbClr val="002060"/>
                </a:solidFill>
                <a:latin typeface="Arial Narrow" pitchFamily="34" charset="0"/>
              </a:rPr>
              <a:t>         </a:t>
            </a: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</a:rPr>
              <a:t>Качества</a:t>
            </a:r>
            <a:r>
              <a:rPr lang="ru-RU" sz="1200" b="1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</a:rPr>
              <a:t>–</a:t>
            </a:r>
          </a:p>
          <a:p>
            <a:pPr>
              <a:lnSpc>
                <a:spcPts val="1200"/>
              </a:lnSpc>
            </a:pPr>
            <a:endParaRPr lang="ru-RU" sz="1400" b="1" dirty="0" smtClean="0"/>
          </a:p>
          <a:p>
            <a:pPr>
              <a:lnSpc>
                <a:spcPts val="1200"/>
              </a:lnSpc>
            </a:pPr>
            <a:endParaRPr lang="ru-RU" sz="1400" b="1" dirty="0" smtClean="0"/>
          </a:p>
          <a:p>
            <a:pPr>
              <a:lnSpc>
                <a:spcPts val="1200"/>
              </a:lnSpc>
            </a:pPr>
            <a:endParaRPr lang="ru-RU" sz="12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lnSpc>
                <a:spcPts val="1200"/>
              </a:lnSpc>
            </a:pPr>
            <a:endParaRPr lang="ru-RU" sz="12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</a:rPr>
              <a:t>                                                      Деятельность –</a:t>
            </a:r>
            <a:r>
              <a:rPr lang="ru-RU" sz="1200" b="1" dirty="0" smtClean="0"/>
              <a:t> </a:t>
            </a:r>
          </a:p>
          <a:p>
            <a:pPr marL="355600" indent="-355600"/>
            <a:endParaRPr lang="ru-RU" sz="14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58478" y="5557834"/>
            <a:ext cx="1857380" cy="130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Схема 15"/>
          <p:cNvGraphicFramePr/>
          <p:nvPr/>
        </p:nvGraphicFramePr>
        <p:xfrm>
          <a:off x="1643042" y="5072074"/>
          <a:ext cx="571504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1714480" y="4786322"/>
          <a:ext cx="5500726" cy="21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8" name="TextBox 17"/>
          <p:cNvSpPr txBox="1"/>
          <p:nvPr/>
        </p:nvSpPr>
        <p:spPr>
          <a:xfrm rot="20961507">
            <a:off x="1679371" y="5588817"/>
            <a:ext cx="3936418" cy="369332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spc="200" dirty="0" smtClean="0">
                <a:solidFill>
                  <a:srgbClr val="C00000"/>
                </a:solidFill>
              </a:rPr>
              <a:t>ОБРАЗОВАТЕЛЬНЫЙ</a:t>
            </a:r>
            <a:r>
              <a:rPr lang="ru-RU" spc="200" dirty="0" smtClean="0">
                <a:solidFill>
                  <a:srgbClr val="C00000"/>
                </a:solidFill>
              </a:rPr>
              <a:t>   </a:t>
            </a:r>
            <a:r>
              <a:rPr lang="ru-RU" b="1" spc="200" dirty="0" smtClean="0">
                <a:solidFill>
                  <a:srgbClr val="C00000"/>
                </a:solidFill>
              </a:rPr>
              <a:t>КЛАСТЕР</a:t>
            </a:r>
            <a:endParaRPr lang="ru-RU" b="1" spc="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000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sz="3100" smtClean="0">
                <a:solidFill>
                  <a:srgbClr val="FF0000"/>
                </a:solidFill>
              </a:rPr>
              <a:t>ОБРАЗОВАТЕЛЬНЫЙ  КЛАСТЕР.  </a:t>
            </a:r>
            <a:r>
              <a:rPr lang="ru-RU" sz="2200" b="1" dirty="0" smtClean="0">
                <a:solidFill>
                  <a:srgbClr val="FF0000"/>
                </a:solidFill>
              </a:rPr>
              <a:t>ОБОСНОВАНИЕ</a:t>
            </a:r>
            <a:r>
              <a:rPr lang="ru-RU" sz="3100" b="1" dirty="0" smtClean="0">
                <a:solidFill>
                  <a:srgbClr val="FF0000"/>
                </a:solidFill>
              </a:rPr>
              <a:t>  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5134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6048" y="714356"/>
            <a:ext cx="461665" cy="369332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>
                <a:rot lat="0" lon="0" rev="2100000"/>
              </a:camera>
              <a:lightRig rig="threePt" dir="t"/>
            </a:scene3d>
          </a:bodyPr>
          <a:lstStyle/>
          <a:p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14349" y="1214422"/>
            <a:ext cx="8001056" cy="5286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rad" pitchFamily="34" charset="0"/>
              </a:rPr>
              <a:t>ОРГАНИЗАЦИОННО-ПЕДАГОГИЧЕСКИЕ ИЗМЕНЕНИЯ  в ОБРАЗОВАТЕЛЬНОМ ПРОЦЕССЕ</a:t>
            </a:r>
          </a:p>
          <a:p>
            <a:pPr algn="ctr">
              <a:spcBef>
                <a:spcPct val="50000"/>
              </a:spcBef>
            </a:pPr>
            <a:endPara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rad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400" dirty="0" smtClean="0">
                <a:solidFill>
                  <a:srgbClr val="2B123E"/>
                </a:solidFill>
                <a:latin typeface="Arial Narrow" pitchFamily="34" charset="0"/>
              </a:rPr>
              <a:t>1. </a:t>
            </a:r>
            <a:r>
              <a:rPr lang="ru-RU" sz="1200" dirty="0" smtClean="0">
                <a:solidFill>
                  <a:srgbClr val="2B123E"/>
                </a:solidFill>
                <a:latin typeface="Arial Narrow" pitchFamily="34" charset="0"/>
              </a:rPr>
              <a:t>Индивидуализация образовательного процесса: выбор учащимися профиля обучения, элективных курсов и  фирменных предметов, форм обучения, определение направлений творческой, исследовательской и проектной деятельности, увеличение доли самостоятельной работы.</a:t>
            </a:r>
          </a:p>
          <a:p>
            <a:pPr marL="342900" indent="-342900">
              <a:lnSpc>
                <a:spcPct val="150000"/>
              </a:lnSpc>
            </a:pPr>
            <a:r>
              <a:rPr lang="ru-RU" sz="1200" dirty="0" smtClean="0">
                <a:solidFill>
                  <a:srgbClr val="2B123E"/>
                </a:solidFill>
                <a:latin typeface="Arial Narrow" pitchFamily="34" charset="0"/>
              </a:rPr>
              <a:t>2. Расширение пространства социальной реализации: участие в социально значимых проектах технопарка школы и всего кластера, публичные презентации результатов работы; </a:t>
            </a:r>
            <a:r>
              <a:rPr lang="ru-RU" sz="1200" dirty="0" err="1" smtClean="0">
                <a:solidFill>
                  <a:srgbClr val="2B123E"/>
                </a:solidFill>
                <a:latin typeface="Arial Narrow" pitchFamily="34" charset="0"/>
              </a:rPr>
              <a:t>предпрофессиональные</a:t>
            </a:r>
            <a:r>
              <a:rPr lang="ru-RU" sz="1200" dirty="0" smtClean="0">
                <a:solidFill>
                  <a:srgbClr val="2B123E"/>
                </a:solidFill>
                <a:latin typeface="Arial Narrow" pitchFamily="34" charset="0"/>
              </a:rPr>
              <a:t> стажировки и практики.</a:t>
            </a:r>
          </a:p>
          <a:p>
            <a:pPr marL="342900" indent="-342900">
              <a:lnSpc>
                <a:spcPct val="150000"/>
              </a:lnSpc>
            </a:pPr>
            <a:r>
              <a:rPr lang="ru-RU" sz="1200" dirty="0" smtClean="0">
                <a:solidFill>
                  <a:srgbClr val="2B123E"/>
                </a:solidFill>
                <a:latin typeface="Arial Narrow" pitchFamily="34" charset="0"/>
              </a:rPr>
              <a:t>3. Организация пространства рефлексии и </a:t>
            </a:r>
            <a:r>
              <a:rPr lang="ru-RU" sz="1200" dirty="0" err="1" smtClean="0">
                <a:solidFill>
                  <a:srgbClr val="2B123E"/>
                </a:solidFill>
                <a:latin typeface="Arial Narrow" pitchFamily="34" charset="0"/>
              </a:rPr>
              <a:t>мыследеятельности</a:t>
            </a:r>
            <a:r>
              <a:rPr lang="ru-RU" sz="1200" dirty="0" smtClean="0">
                <a:solidFill>
                  <a:srgbClr val="2B123E"/>
                </a:solidFill>
                <a:latin typeface="Arial Narrow" pitchFamily="34" charset="0"/>
              </a:rPr>
              <a:t>: </a:t>
            </a:r>
            <a:r>
              <a:rPr lang="ru-RU" sz="1200" dirty="0" err="1" smtClean="0">
                <a:solidFill>
                  <a:srgbClr val="2B123E"/>
                </a:solidFill>
                <a:latin typeface="Arial Narrow" pitchFamily="34" charset="0"/>
              </a:rPr>
              <a:t>тьюторские</a:t>
            </a:r>
            <a:r>
              <a:rPr lang="ru-RU" sz="1200" dirty="0" smtClean="0">
                <a:solidFill>
                  <a:srgbClr val="2B123E"/>
                </a:solidFill>
                <a:latin typeface="Arial Narrow" pitchFamily="34" charset="0"/>
              </a:rPr>
              <a:t> консультации, работа с </a:t>
            </a:r>
            <a:r>
              <a:rPr lang="ru-RU" sz="1200" dirty="0" err="1" smtClean="0">
                <a:solidFill>
                  <a:srgbClr val="2B123E"/>
                </a:solidFill>
                <a:latin typeface="Arial Narrow" pitchFamily="34" charset="0"/>
              </a:rPr>
              <a:t>портфолио</a:t>
            </a:r>
            <a:r>
              <a:rPr lang="ru-RU" sz="1200" dirty="0" smtClean="0">
                <a:solidFill>
                  <a:srgbClr val="2B123E"/>
                </a:solidFill>
                <a:latin typeface="Arial Narrow" pitchFamily="34" charset="0"/>
              </a:rPr>
              <a:t>, исследование образовательных ресурсов, участие в методологических семинарах и деловых играх.</a:t>
            </a:r>
          </a:p>
          <a:p>
            <a:pPr marL="342900" indent="-342900">
              <a:lnSpc>
                <a:spcPct val="150000"/>
              </a:lnSpc>
            </a:pPr>
            <a:r>
              <a:rPr lang="ru-RU" sz="1200" dirty="0" smtClean="0">
                <a:solidFill>
                  <a:srgbClr val="2B123E"/>
                </a:solidFill>
                <a:latin typeface="Arial Narrow" pitchFamily="34" charset="0"/>
              </a:rPr>
              <a:t>4. Переход к освоению технологии сетевого взаимодействия со школами, учреждениями профессионального образования, науки, предприятиями.</a:t>
            </a:r>
          </a:p>
          <a:p>
            <a:pPr marL="342900" indent="-342900">
              <a:lnSpc>
                <a:spcPct val="150000"/>
              </a:lnSpc>
            </a:pPr>
            <a:r>
              <a:rPr lang="ru-RU" sz="1200" dirty="0" smtClean="0">
                <a:solidFill>
                  <a:srgbClr val="2B123E"/>
                </a:solidFill>
                <a:latin typeface="Arial Narrow" pitchFamily="34" charset="0"/>
              </a:rPr>
              <a:t>5. Привлечение к образовательному процессу обучающихся в фирменных классах высококлассных специалистов из сферы производства. 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620132"/>
            <a:ext cx="2076938" cy="173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714348" y="514352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1F0D2D"/>
                </a:solidFill>
              </a:rPr>
              <a:t>Основная идея обновления школьного образования будет сфокусирована на существенном расширении возможности  поэтапного выбора каждым школьником индивидуальной образовательной программы.</a:t>
            </a:r>
            <a:endParaRPr lang="ru-RU" sz="1200" b="1" i="1" dirty="0">
              <a:solidFill>
                <a:srgbClr val="1F0D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000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sz="3100" smtClean="0">
                <a:solidFill>
                  <a:srgbClr val="FF0000"/>
                </a:solidFill>
              </a:rPr>
              <a:t> ОБРАЗОВАТЕЛЬНЫЙ  КЛАСТЕР.  </a:t>
            </a:r>
            <a:r>
              <a:rPr sz="2200" smtClean="0">
                <a:solidFill>
                  <a:srgbClr val="FF0000"/>
                </a:solidFill>
              </a:rPr>
              <a:t>ОБОСНОВАНИЕ</a:t>
            </a:r>
            <a:r>
              <a:rPr sz="3100" smtClean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5134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6048" y="714356"/>
            <a:ext cx="461665" cy="369332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>
                <a:rot lat="0" lon="0" rev="2100000"/>
              </a:camera>
              <a:lightRig rig="threePt" dir="t"/>
            </a:scene3d>
          </a:bodyPr>
          <a:lstStyle/>
          <a:p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40544" y="1000108"/>
            <a:ext cx="8460612" cy="55007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ОЖИДАЕМЫЕ  РЕЗУЛЬТАТЫ: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1400" b="1" u="none" strike="noStrike" kern="1200" cap="none" spc="0" normalizeH="0" baseline="0" noProof="0" dirty="0" smtClean="0">
                <a:ln>
                  <a:noFill/>
                </a:ln>
                <a:solidFill>
                  <a:srgbClr val="2B123E"/>
                </a:solidFill>
                <a:effectLst/>
                <a:uLnTx/>
                <a:uFillTx/>
                <a:latin typeface="Arial Narrow" pitchFamily="34" charset="0"/>
              </a:rPr>
              <a:t>1.  Выстраивание государственной образовательной стратегии на основе теории человеческого капитала, которую можно сформулировать в нескольких ключевых идеях:</a:t>
            </a:r>
          </a:p>
          <a:p>
            <a:pPr marL="547688" marR="0" lvl="0" indent="-185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2B123E"/>
                </a:solidFill>
                <a:effectLst/>
                <a:uLnTx/>
                <a:uFillTx/>
                <a:latin typeface="Arial Narrow" pitchFamily="34" charset="0"/>
              </a:rPr>
              <a:t>1) «встраивание детей и молодежи в созидательную жизнь» вместо «подготовки детей и молодежи  к  жизни»;</a:t>
            </a:r>
          </a:p>
          <a:p>
            <a:pPr marL="547688" marR="0" lvl="0" indent="-185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2B123E"/>
                </a:solidFill>
                <a:effectLst/>
                <a:uLnTx/>
                <a:uFillTx/>
                <a:latin typeface="Arial Narrow" pitchFamily="34" charset="0"/>
              </a:rPr>
              <a:t>2) инфраструктура и практика капитализации человеческого потенциала в школе в виде </a:t>
            </a:r>
            <a:r>
              <a:rPr kumimoji="0" lang="ru-RU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123E"/>
                </a:solidFill>
                <a:effectLst/>
                <a:uLnTx/>
                <a:uFillTx/>
                <a:latin typeface="Arial Narrow" pitchFamily="34" charset="0"/>
              </a:rPr>
              <a:t>минитехнопарков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2B123E"/>
                </a:solidFill>
                <a:effectLst/>
                <a:uLnTx/>
                <a:uFillTx/>
                <a:latin typeface="Arial Narrow" pitchFamily="34" charset="0"/>
              </a:rPr>
              <a:t> и детско-взрослых образовательных производств наряду с  инфраструктурами  учебы,  спорта и досуга;   </a:t>
            </a:r>
          </a:p>
          <a:p>
            <a:pPr marL="547688" marR="0" lvl="0" indent="-185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2B123E"/>
                </a:solidFill>
                <a:effectLst/>
                <a:uLnTx/>
                <a:uFillTx/>
                <a:latin typeface="Arial Narrow" pitchFamily="34" charset="0"/>
              </a:rPr>
              <a:t>3) школа строит свою страну,  хозяйственно обустраивает себя,  ближайший социум, реализует в  рамках этой миссии амбициозные проекты и разворачивает на их основе воспитательную жизнь школьного сообщества взрослых и детей;</a:t>
            </a:r>
          </a:p>
          <a:p>
            <a:pPr marL="547688" marR="0" lvl="0" indent="-185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2B123E"/>
                </a:solidFill>
                <a:effectLst/>
                <a:uLnTx/>
                <a:uFillTx/>
                <a:latin typeface="Arial Narrow" pitchFamily="34" charset="0"/>
              </a:rPr>
              <a:t>4) широкая политехнизация содержания образования, насыщение его прикладными задачами и практиками и т.п.</a:t>
            </a:r>
          </a:p>
          <a:p>
            <a:pPr marL="547688" marR="0" lvl="0" indent="-185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srgbClr val="2B123E"/>
              </a:solidFill>
              <a:effectLst/>
              <a:uLnTx/>
              <a:uFillTx/>
              <a:latin typeface="Arial Narrow" pitchFamily="34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1400" b="1" dirty="0" smtClean="0">
                <a:solidFill>
                  <a:srgbClr val="2B123E"/>
                </a:solidFill>
                <a:latin typeface="Arial Narrow" pitchFamily="34" charset="0"/>
              </a:rPr>
              <a:t>2. Создание и практическое воплощение модели школы, открытой  науке, обществу, сфере бизнеса.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lang="ru-RU" sz="1400" b="1" dirty="0" smtClean="0">
              <a:solidFill>
                <a:srgbClr val="2B123E"/>
              </a:solidFill>
              <a:latin typeface="Arial Narrow" pitchFamily="34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1400" b="1" dirty="0" smtClean="0">
                <a:solidFill>
                  <a:srgbClr val="2B123E"/>
                </a:solidFill>
                <a:latin typeface="Arial Narrow" pitchFamily="34" charset="0"/>
              </a:rPr>
              <a:t>3. Образовательный кластер – среда, благоприятный климат которой способствует бережному «взращиванию» малых инновационных форм – сильных ростков инновационной экономики.</a:t>
            </a:r>
            <a:endParaRPr lang="ru-RU" sz="1400" b="1" dirty="0">
              <a:solidFill>
                <a:srgbClr val="2B123E"/>
              </a:solidFill>
              <a:latin typeface="Arial Narrow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472" y="4643446"/>
            <a:ext cx="2286000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3857621" y="4643453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1F0D2D"/>
                </a:solidFill>
              </a:rPr>
              <a:t>Производственному комплексу Якутии нужны кадры – хорошо подготовленные, мотивированные на высокоэффективную профессиональную деятельность,  мобильные, конкурентоспособные, готовые к творческому решению производственных задач – кадры из числа жителей республики, развитие которой явится для них делом личной заинтересованности и высочайшей ответственности перед своим народом.</a:t>
            </a:r>
            <a:endParaRPr lang="ru-RU" sz="1200" b="1" i="1" dirty="0">
              <a:solidFill>
                <a:srgbClr val="1F0D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000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sz="3100" smtClean="0">
                <a:solidFill>
                  <a:srgbClr val="FF0000"/>
                </a:solidFill>
              </a:rPr>
              <a:t> ОБРАЗОВАТЕЛЬНЫЙ  КЛАСТЕР.  </a:t>
            </a:r>
            <a:r>
              <a:rPr sz="2200" smtClean="0">
                <a:solidFill>
                  <a:srgbClr val="FF0000"/>
                </a:solidFill>
              </a:rPr>
              <a:t>ОБОСНОВАНИЕ</a:t>
            </a:r>
            <a:r>
              <a:rPr sz="3100" smtClean="0">
                <a:solidFill>
                  <a:srgbClr val="FF0000"/>
                </a:solidFill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5134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6048" y="714356"/>
            <a:ext cx="461665" cy="369332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>
                <a:rot lat="0" lon="0" rev="2100000"/>
              </a:camera>
              <a:lightRig rig="threePt" dir="t"/>
            </a:scene3d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1000109"/>
            <a:ext cx="8286808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ЦЕЛЬ.  </a:t>
            </a:r>
            <a:r>
              <a:rPr lang="ru-RU" sz="1200" dirty="0" smtClean="0">
                <a:solidFill>
                  <a:srgbClr val="C00000"/>
                </a:solidFill>
                <a:latin typeface="Bookman Old Style" pitchFamily="18" charset="0"/>
              </a:rPr>
              <a:t>Разработка, освоение и предложение обобщенных результатов по внедрению современной модели образования, воспитания и развитие личности, отвечающей требованиям инновационного развития экономики.</a:t>
            </a:r>
          </a:p>
          <a:p>
            <a:pPr algn="ctr">
              <a:lnSpc>
                <a:spcPts val="1500"/>
              </a:lnSpc>
            </a:pPr>
            <a:endParaRPr lang="ru-RU" sz="1200" b="1" dirty="0" smtClean="0"/>
          </a:p>
          <a:p>
            <a:pPr algn="ctr">
              <a:lnSpc>
                <a:spcPts val="1500"/>
              </a:lnSpc>
            </a:pPr>
            <a:r>
              <a:rPr lang="ru-RU" sz="1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  <a:p>
            <a:pPr>
              <a:lnSpc>
                <a:spcPts val="1500"/>
              </a:lnSpc>
            </a:pPr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долгосрочную перспективу:</a:t>
            </a:r>
          </a:p>
          <a:p>
            <a:pPr marL="263525" indent="-263525">
              <a:lnSpc>
                <a:spcPts val="1500"/>
              </a:lnSpc>
            </a:pPr>
            <a:r>
              <a:rPr lang="ru-RU" sz="1200" dirty="0" smtClean="0">
                <a:solidFill>
                  <a:srgbClr val="003E00"/>
                </a:solidFill>
                <a:latin typeface="Bookman Old Style" pitchFamily="18" charset="0"/>
              </a:rPr>
              <a:t>1</a:t>
            </a:r>
            <a:r>
              <a:rPr lang="ru-RU" sz="1200" dirty="0" smtClean="0">
                <a:solidFill>
                  <a:srgbClr val="000032"/>
                </a:solidFill>
                <a:latin typeface="Bookman Old Style" pitchFamily="18" charset="0"/>
              </a:rPr>
              <a:t>.  Разработать модель непрерывности и преемственности образовательных программ на разных ступенях образования.</a:t>
            </a:r>
          </a:p>
          <a:p>
            <a:pPr marL="263525" indent="-263525">
              <a:lnSpc>
                <a:spcPts val="1500"/>
              </a:lnSpc>
            </a:pPr>
            <a:r>
              <a:rPr lang="ru-RU" sz="1200" dirty="0" smtClean="0">
                <a:solidFill>
                  <a:srgbClr val="000032"/>
                </a:solidFill>
                <a:latin typeface="Bookman Old Style" pitchFamily="18" charset="0"/>
              </a:rPr>
              <a:t>2.  Разработать систему сетевого взаимодействия учреждений общего и профессионального образования, производства.</a:t>
            </a:r>
          </a:p>
          <a:p>
            <a:pPr marL="263525" indent="-263525">
              <a:lnSpc>
                <a:spcPts val="1500"/>
              </a:lnSpc>
            </a:pPr>
            <a:r>
              <a:rPr lang="ru-RU" sz="1200" dirty="0" smtClean="0">
                <a:solidFill>
                  <a:srgbClr val="000032"/>
                </a:solidFill>
                <a:latin typeface="Bookman Old Style" pitchFamily="18" charset="0"/>
              </a:rPr>
              <a:t>3.  Создать условия для внедрения образовательных модулей, ориентированных на региональный рынок труда.</a:t>
            </a:r>
          </a:p>
          <a:p>
            <a:pPr marL="263525" indent="-263525">
              <a:lnSpc>
                <a:spcPts val="1500"/>
              </a:lnSpc>
            </a:pPr>
            <a:r>
              <a:rPr lang="ru-RU" sz="1200" dirty="0" smtClean="0">
                <a:solidFill>
                  <a:srgbClr val="000032"/>
                </a:solidFill>
                <a:latin typeface="Bookman Old Style" pitchFamily="18" charset="0"/>
              </a:rPr>
              <a:t>4.  Внедрить механизмы взаимодействия учреждений общего, профессионального образования и производства.</a:t>
            </a:r>
          </a:p>
          <a:p>
            <a:pPr marL="450850" indent="-450850">
              <a:lnSpc>
                <a:spcPts val="1500"/>
              </a:lnSpc>
            </a:pPr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450850">
              <a:lnSpc>
                <a:spcPts val="1500"/>
              </a:lnSpc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ближайшую и среднесрочную перспективу:</a:t>
            </a:r>
          </a:p>
          <a:p>
            <a:pPr marL="263525" indent="-263525">
              <a:lnSpc>
                <a:spcPts val="15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rgbClr val="000032"/>
                </a:solidFill>
                <a:latin typeface="Bookman Old Style" pitchFamily="18" charset="0"/>
              </a:rPr>
              <a:t>Расширение представлений школьников о содержании, способах осуществления научно-технического прогресса, привлечение школьников к техническому творчеству.</a:t>
            </a:r>
          </a:p>
          <a:p>
            <a:pPr marL="263525" indent="-263525">
              <a:lnSpc>
                <a:spcPts val="15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rgbClr val="000032"/>
                </a:solidFill>
                <a:latin typeface="Bookman Old Style" pitchFamily="18" charset="0"/>
              </a:rPr>
              <a:t>Создание условий для организации образовательного процесса, спроектированного на исследовательскую и проектную деятельность в области наукоемких технологий, инноваций.  Расширение взаимосвязи основного и дополнительного образования детей в сфере науки, техники и технического творчества,  профессиональной ориентации.</a:t>
            </a:r>
          </a:p>
          <a:p>
            <a:pPr marL="263525" indent="-263525">
              <a:lnSpc>
                <a:spcPts val="15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rgbClr val="000032"/>
                </a:solidFill>
                <a:latin typeface="Bookman Old Style" pitchFamily="18" charset="0"/>
              </a:rPr>
              <a:t>Повышение уровня конструкторско-технологической деятельности школьников и их готовности к социальному и профессиональному самоопределению с сфере инноваций, техники и производства.</a:t>
            </a:r>
          </a:p>
          <a:p>
            <a:pPr marL="263525" indent="-263525">
              <a:lnSpc>
                <a:spcPts val="15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rgbClr val="000032"/>
                </a:solidFill>
                <a:latin typeface="Bookman Old Style" pitchFamily="18" charset="0"/>
              </a:rPr>
              <a:t>Обеспечение условий для овладения школьниками знаниями, компетенциями и применения их  в исследовательской деятельности, создании инновационного продукта.</a:t>
            </a:r>
            <a:endParaRPr lang="ru-RU" sz="1200" dirty="0">
              <a:solidFill>
                <a:srgbClr val="00003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3"/>
            <a:ext cx="8429684" cy="40011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ДОРОЖНАЯ  КАРТА  Инновационной  программы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03" y="571480"/>
          <a:ext cx="8358247" cy="60960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36082"/>
                <a:gridCol w="6904638"/>
                <a:gridCol w="1017527"/>
              </a:tblGrid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/>
                        <a:t>Содержание</a:t>
                      </a:r>
                      <a:r>
                        <a:rPr lang="ru-RU" sz="1200" baseline="0" dirty="0" smtClean="0"/>
                        <a:t>  деятельности</a:t>
                      </a:r>
                      <a:endParaRPr lang="ru-RU" sz="1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/>
                        <a:t>Сроки </a:t>
                      </a:r>
                      <a:endParaRPr lang="ru-RU" sz="1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Анализ  состояния </a:t>
                      </a:r>
                      <a:r>
                        <a:rPr lang="ru-RU" sz="1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предпрофильного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и профильного образования в школе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2008г.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Анализ состояния индивидуальной работы с обучающимися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2008г.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3.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Поиск  путей развития 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профильного обучения с ориентацией на выбор профессии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2008г.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4.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Изучение Стратегии РС(Я) «Схема 2020»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2008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5.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Определение приоритетных отраслей экономики и социальной сферы до 2020г.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2008г.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6.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Разработка концепции Фирменных классов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2008г.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7.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Поиск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фирм-партнеров для открытия Фирменных классов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2008г.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8.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Заключение соглашений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об открытии Фирменных классов между школой и фирмами-партнерами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2008г.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9.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Открытие Фирменных классов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2008-2013гг.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10.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Разработка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пакета нормативных документов (локальных актов) для деятельности Фирменных классов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2008-2009гг.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11.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Разработка программы ОЭР по освоению Индивидуального учебного плана (ИУП)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2010г.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12.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Разработка и принятие пакета нормативных документов по обучению на основе ИУП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2011г.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13.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Разработка идеи школьного технопарка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2012г.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14.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Запуск модели «Школьный технопарк (5-7 </a:t>
                      </a:r>
                      <a:r>
                        <a:rPr lang="ru-RU" sz="1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кл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.) – Фирменные классы (8-11 </a:t>
                      </a:r>
                      <a:r>
                        <a:rPr lang="ru-RU" sz="1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кл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.)»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2012г.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15.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Разработка модели Образовательного кластера. Поиск партнеров, заключение договоров.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2012г.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16.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Вступление  школы в члены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Торгово-промышленной палаты РС(Я)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2012г.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17.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0" lang="ru-RU" sz="1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Поиск технологии деятельности Образовательного кластера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2013г.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18.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0" lang="ru-RU" sz="1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Описание  технологии Образовательного кластера как сетевой образовательной технологии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2013г.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19.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0" lang="ru-RU" sz="1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Вступление  школы в Школьную лигу РОСНАНО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2013г.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Реализация Инновационной программы  «Будущее строим вместе» (технология образов. кластера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2014г.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21.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Заключение договоров с ГАУ «Технопарк Якутии»,  Академией наук РС(Я)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2014г.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22.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Полномасштабный запуск Образовательного кластера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2014-2015гг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23.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Мониторинг деятельности Образовательного кластера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2014-2020гг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24.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Проведение научно-практических конференций для школьников, педагогов и партнеров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ежегодно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4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3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1208</TotalTime>
  <Words>4833</Words>
  <Application>Microsoft Office PowerPoint</Application>
  <PresentationFormat>Экран (4:3)</PresentationFormat>
  <Paragraphs>1007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Тема4</vt:lpstr>
      <vt:lpstr>Апекс</vt:lpstr>
      <vt:lpstr>Тема1</vt:lpstr>
      <vt:lpstr>Тема Office</vt:lpstr>
      <vt:lpstr>Тема3</vt:lpstr>
      <vt:lpstr>Аспект</vt:lpstr>
      <vt:lpstr>Презентация PowerPoint</vt:lpstr>
      <vt:lpstr>ОБРАЗОВАТЕЛЬНЫЙ  КЛАСТЕР</vt:lpstr>
      <vt:lpstr>ОБРАЗОВАТЕЛЬНЫЙ  КЛАСТЕР</vt:lpstr>
      <vt:lpstr>Презентация PowerPoint</vt:lpstr>
      <vt:lpstr> ОБРАЗОВАТЕЛЬНЫЙ  КЛАСТЕР.  ОБОСНОВАНИЕ </vt:lpstr>
      <vt:lpstr> ОБРАЗОВАТЕЛЬНЫЙ  КЛАСТЕР.  ОБОСНОВАНИЕ   </vt:lpstr>
      <vt:lpstr>  ОБРАЗОВАТЕЛЬНЫЙ  КЛАСТЕР.  ОБОСНОВАНИЕ  </vt:lpstr>
      <vt:lpstr>  ОБРАЗОВАТЕЛЬНЫЙ  КЛАСТЕР.  ОБОСНОВАНИЕ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МОДУЛИ   ТЕХНОПАРКА</vt:lpstr>
      <vt:lpstr>Презентация PowerPoint</vt:lpstr>
      <vt:lpstr>2. Эксплораториум</vt:lpstr>
      <vt:lpstr>«Экспериментаниум»  –  это интерактивный центр, где наука постигается экспериментальным путём, где с помощью любопытства, интереса и собственных рук изучаются научные законы и явления окружающего мира. </vt:lpstr>
      <vt:lpstr>Презентация PowerPoint</vt:lpstr>
      <vt:lpstr>Презентация PowerPoint</vt:lpstr>
      <vt:lpstr>Презентация PowerPoint</vt:lpstr>
      <vt:lpstr>Практическая значимость данного направления заключается в разработке технологии в области развития и поддержки одаренности у детей и подростков.  Реализация школьной целевой программы «Одаренные дети-2 до 2017 года»: Повышение уровня индивидуальных достижений детей в образовательных областях, к которым у них есть способности.  -  Повышение уровня владения детьми ключевыми компетенциями. -  Увеличение количества детей, адекватно проявляющих свои интеллектуальные или  иные способности. -  Повышение качества образования и воспитания школьников в целом. - Положительная динамика процента участников и призеров конкурсов, олимпиад,  конференций различного уровня. -   Успешная социализация детей с высоким уровнем актуализированной одаренности в  социуме как основа развития их задатков, способностей, дарования. -  Повышение социального престижа школы на муниципальном, региональном,  российском уровнях. </vt:lpstr>
      <vt:lpstr> Обоснование. «Все окружающее детей пространство должно быть для них в эстетическом отношении бесценным, надо чтобы во все были вложены их большой труд, забота, волнующие чувства». (В.А.Сухомлинский) «Ученик, настроение которого в большинстве создается обстановкой – на каждом шагу, где он учится, должен видеть перед собой только  высокое и изящное. Храни его Бог от разбитых окон, серых стен и дверей, обитых рваной клеенкой». (А.П.Чехов) Воспитание красотой – художественная, архитектурная и дизайнерская деятельность по обеспечению духовной, эмоциональной и физической комфортности ребенка. Комплексное решение дизайна школы позволяет организовать гармоничное образовательное пространство. Цель дизайнерского решения: рекреации начальной школы – максимальное приближение атмосферы к домашней, уютной, знакомой маленькому ребенку обстановке, формирующей культурные и эстетические навыки. этажей средней школы – создание безопасного, светлого, удобного пространства, позволяющего сосредоточиться,  интенсивно работать во время обучения;  отдохнуть с пользой для своего развития, расслабиться на переменах и творческих мероприятиях.   Цель: Организация комфортной среды для самореализации и творческого развития учащихся       посредством школьного дизайна. Включение школьников в творческую практическую деятельность по проектированию дизайна школы.   Ожидаемые результаты:  Дизайн школьного здания позволит избежать унылого однообразия и шаблонности в формировании школьного пространства.  Учащиеся получат  практические  навыки по способам дизайнерского решения, расширят опыт исследовательской деятельности, познакомятся с основными правилами создания комфортной среды. У детей появится  гордость за внесенную частицу своего труда в общее дело по благоустройству родной школы.  Родители получат  уверенность в том, что их дети  обучаются в красивой, уютной, комфортной школе. Педагоги будут иметь возможность работать в функциональном образовательном пространстве, сотрудничать с детьми и родителями по разработке и реализации дизайнерских проектов.  </vt:lpstr>
      <vt:lpstr> Проект предусматривает рассмотрение философских аспектов  математического   моделирования  как метода познания окружающего мира.   Предполагается на теоретическом уровне: исследование общих вопросов  математического   моделирования; определение и обоснование понятия моделирование, вычислительный эксперимент, математическая модель и математическое моделирование; ознакомление с классификацией математических моделей.  Предполагается на практикоориентированном уровне: рассмотрение применение  математического   моделирования  в различных отраслях человеческого знания и деятельности: кибернетике, биологии, мысленной деятельности человека.  Будут исследованы вопросы искусственного интеллекта, модели искусственного нейрона, нейросетевых технологий.   Будут рассмотрены вопросы  математического   моделирования  применительно к исследованиям экономических систем, в частности вопросы имитационного моделирования.  </vt:lpstr>
      <vt:lpstr>  Разработка интерактивного портфеля учителя: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 КЛАСТЕР</dc:title>
  <dc:creator>Пользователь</dc:creator>
  <cp:lastModifiedBy>Антонина</cp:lastModifiedBy>
  <cp:revision>143</cp:revision>
  <dcterms:created xsi:type="dcterms:W3CDTF">2013-02-05T10:09:20Z</dcterms:created>
  <dcterms:modified xsi:type="dcterms:W3CDTF">2014-05-13T07:03:30Z</dcterms:modified>
</cp:coreProperties>
</file>